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8"/>
  </p:notesMasterIdLst>
  <p:sldIdLst>
    <p:sldId id="256" r:id="rId2"/>
    <p:sldId id="258" r:id="rId3"/>
    <p:sldId id="259" r:id="rId4"/>
    <p:sldId id="260" r:id="rId5"/>
    <p:sldId id="261" r:id="rId6"/>
    <p:sldId id="262" r:id="rId7"/>
    <p:sldId id="263" r:id="rId8"/>
    <p:sldId id="264" r:id="rId9"/>
    <p:sldId id="282" r:id="rId10"/>
    <p:sldId id="266" r:id="rId11"/>
    <p:sldId id="267" r:id="rId12"/>
    <p:sldId id="268" r:id="rId13"/>
    <p:sldId id="269" r:id="rId14"/>
    <p:sldId id="270" r:id="rId15"/>
    <p:sldId id="283" r:id="rId16"/>
    <p:sldId id="272" r:id="rId17"/>
    <p:sldId id="273" r:id="rId18"/>
    <p:sldId id="274" r:id="rId19"/>
    <p:sldId id="275" r:id="rId20"/>
    <p:sldId id="276" r:id="rId21"/>
    <p:sldId id="284" r:id="rId22"/>
    <p:sldId id="278" r:id="rId23"/>
    <p:sldId id="279" r:id="rId24"/>
    <p:sldId id="280" r:id="rId25"/>
    <p:sldId id="281" r:id="rId26"/>
    <p:sldId id="285" r:id="rId27"/>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5D36"/>
    <a:srgbClr val="8EC933"/>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285" autoAdjust="0"/>
    <p:restoredTop sz="94694"/>
  </p:normalViewPr>
  <p:slideViewPr>
    <p:cSldViewPr snapToGrid="0">
      <p:cViewPr varScale="1">
        <p:scale>
          <a:sx n="161" d="100"/>
          <a:sy n="161" d="100"/>
        </p:scale>
        <p:origin x="1056" y="20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413D4A-EF3C-469A-8510-E929F0DD1E0C}" type="datetimeFigureOut">
              <a:rPr lang="zh-CN" altLang="en-US" smtClean="0"/>
              <a:t>2020/4/18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8711B3-D1A3-4A08-9ACB-AD45414BA131}" type="slidenum">
              <a:rPr lang="zh-CN" altLang="en-US" smtClean="0"/>
              <a:t>‹#›</a:t>
            </a:fld>
            <a:endParaRPr lang="zh-CN" altLang="en-US"/>
          </a:p>
        </p:txBody>
      </p:sp>
    </p:spTree>
    <p:extLst>
      <p:ext uri="{BB962C8B-B14F-4D97-AF65-F5344CB8AC3E}">
        <p14:creationId xmlns:p14="http://schemas.microsoft.com/office/powerpoint/2010/main" val="42623849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a:p>
        </p:txBody>
      </p:sp>
    </p:spTree>
    <p:extLst>
      <p:ext uri="{BB962C8B-B14F-4D97-AF65-F5344CB8AC3E}">
        <p14:creationId xmlns:p14="http://schemas.microsoft.com/office/powerpoint/2010/main" val="213204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5667BE3-E335-489E-BE2C-74094095E20E}"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4817040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zh-CN" altLang="en-US"/>
          </a:p>
        </p:txBody>
      </p:sp>
    </p:spTree>
    <p:extLst>
      <p:ext uri="{BB962C8B-B14F-4D97-AF65-F5344CB8AC3E}">
        <p14:creationId xmlns:p14="http://schemas.microsoft.com/office/powerpoint/2010/main" val="23286771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xfrm>
            <a:off x="685800" y="1143000"/>
            <a:ext cx="5486400" cy="3086100"/>
          </a:xfrm>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7877438-1A4B-4E47-B565-F76AA91B11E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433954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xfrm>
            <a:off x="685800" y="1143000"/>
            <a:ext cx="5486400" cy="3086100"/>
          </a:xfrm>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5302ACE0-6DD6-401C-96F1-FD92681A6A0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168801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62F5C956-77DD-46DB-A340-0DE919E4CD13}"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529843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a:p>
        </p:txBody>
      </p:sp>
    </p:spTree>
    <p:extLst>
      <p:ext uri="{BB962C8B-B14F-4D97-AF65-F5344CB8AC3E}">
        <p14:creationId xmlns:p14="http://schemas.microsoft.com/office/powerpoint/2010/main" val="20762973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86018" name="备注占位符 2"/>
          <p:cNvSpPr>
            <a:spLocks noGrp="1"/>
          </p:cNvSpPr>
          <p:nvPr>
            <p:ph type="body" idx="1"/>
          </p:nvPr>
        </p:nvSpPr>
        <p:spPr bwMode="auto">
          <a:noFill/>
        </p:spPr>
        <p:txBody>
          <a:bodyPr/>
          <a:lstStyle/>
          <a:p>
            <a:pPr defTabSz="914400">
              <a:spcBef>
                <a:spcPct val="0"/>
              </a:spcBef>
            </a:pPr>
            <a:endParaRPr lang="zh-CN" altLang="en-US"/>
          </a:p>
        </p:txBody>
      </p:sp>
      <p:sp>
        <p:nvSpPr>
          <p:cNvPr id="8601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F1CAE1B0-FBEB-4294-AC0E-7771A83DB13D}"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39312320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a:p>
        </p:txBody>
      </p:sp>
    </p:spTree>
    <p:extLst>
      <p:ext uri="{BB962C8B-B14F-4D97-AF65-F5344CB8AC3E}">
        <p14:creationId xmlns:p14="http://schemas.microsoft.com/office/powerpoint/2010/main" val="27003209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a:p>
        </p:txBody>
      </p:sp>
    </p:spTree>
    <p:extLst>
      <p:ext uri="{BB962C8B-B14F-4D97-AF65-F5344CB8AC3E}">
        <p14:creationId xmlns:p14="http://schemas.microsoft.com/office/powerpoint/2010/main" val="22280826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88066" name="备注占位符 2"/>
          <p:cNvSpPr>
            <a:spLocks noGrp="1"/>
          </p:cNvSpPr>
          <p:nvPr>
            <p:ph type="body" idx="1"/>
          </p:nvPr>
        </p:nvSpPr>
        <p:spPr bwMode="auto">
          <a:noFill/>
        </p:spPr>
        <p:txBody>
          <a:bodyPr/>
          <a:lstStyle/>
          <a:p>
            <a:pPr defTabSz="914400">
              <a:spcBef>
                <a:spcPct val="0"/>
              </a:spcBef>
            </a:pPr>
            <a:endParaRPr lang="zh-CN" altLang="en-US"/>
          </a:p>
        </p:txBody>
      </p:sp>
      <p:sp>
        <p:nvSpPr>
          <p:cNvPr id="88067"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021DE3C-A6D2-4831-AAF3-BFF747F44D57}"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23392167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xfrm>
            <a:off x="685800" y="1143000"/>
            <a:ext cx="5486400" cy="3086100"/>
          </a:xfrm>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FD14312-DD56-4EB8-A484-0D627E30F9A5}"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584775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a:p>
        </p:txBody>
      </p:sp>
    </p:spTree>
    <p:extLst>
      <p:ext uri="{BB962C8B-B14F-4D97-AF65-F5344CB8AC3E}">
        <p14:creationId xmlns:p14="http://schemas.microsoft.com/office/powerpoint/2010/main" val="5778281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a:p>
        </p:txBody>
      </p:sp>
    </p:spTree>
    <p:extLst>
      <p:ext uri="{BB962C8B-B14F-4D97-AF65-F5344CB8AC3E}">
        <p14:creationId xmlns:p14="http://schemas.microsoft.com/office/powerpoint/2010/main" val="4224480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xfrm>
            <a:off x="685800" y="1143000"/>
            <a:ext cx="5486400" cy="3086100"/>
          </a:xfrm>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9D1E306-1A25-48F5-8199-41ED57509B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4438380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a:p>
        </p:txBody>
      </p:sp>
    </p:spTree>
    <p:extLst>
      <p:ext uri="{BB962C8B-B14F-4D97-AF65-F5344CB8AC3E}">
        <p14:creationId xmlns:p14="http://schemas.microsoft.com/office/powerpoint/2010/main" val="3816084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83970" name="备注占位符 2"/>
          <p:cNvSpPr>
            <a:spLocks noGrp="1"/>
          </p:cNvSpPr>
          <p:nvPr>
            <p:ph type="body" idx="1"/>
          </p:nvPr>
        </p:nvSpPr>
        <p:spPr bwMode="auto">
          <a:noFill/>
        </p:spPr>
        <p:txBody>
          <a:bodyPr anchor="ctr"/>
          <a:lstStyle/>
          <a:p>
            <a:pPr defTabSz="914400" eaLnBrk="1" hangingPunct="1"/>
            <a:endParaRPr lang="zh-CN" altLang="en-US"/>
          </a:p>
        </p:txBody>
      </p:sp>
      <p:sp>
        <p:nvSpPr>
          <p:cNvPr id="8397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0" fontAlgn="auto" latinLnBrk="0" hangingPunct="0">
              <a:lnSpc>
                <a:spcPct val="100000"/>
              </a:lnSpc>
              <a:spcBef>
                <a:spcPts val="0"/>
              </a:spcBef>
              <a:spcAft>
                <a:spcPts val="0"/>
              </a:spcAft>
              <a:buClrTx/>
              <a:buSzTx/>
              <a:buFont typeface="Arial" charset="0"/>
              <a:buNone/>
              <a:tabLst/>
              <a:defRPr/>
            </a:pPr>
            <a:fld id="{174C496A-C1F9-473A-BA66-529207D8B931}"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宋体" charset="-122"/>
                <a:cs typeface="+mn-cs"/>
              </a:rPr>
              <a:pPr marL="0" marR="0" lvl="0" indent="0" algn="r" defTabSz="914400" rtl="0" eaLnBrk="0" fontAlgn="auto" latinLnBrk="0" hangingPunct="0">
                <a:lnSpc>
                  <a:spcPct val="100000"/>
                </a:lnSpc>
                <a:spcBef>
                  <a:spcPts val="0"/>
                </a:spcBef>
                <a:spcAft>
                  <a:spcPts val="0"/>
                </a:spcAft>
                <a:buClrTx/>
                <a:buSzTx/>
                <a:buFont typeface="Arial" charset="0"/>
                <a:buNone/>
                <a:tabLst/>
                <a:defRPr/>
              </a:pPr>
              <a:t>11</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宋体" charset="-122"/>
              <a:cs typeface="+mn-cs"/>
            </a:endParaRPr>
          </a:p>
        </p:txBody>
      </p:sp>
    </p:spTree>
    <p:extLst>
      <p:ext uri="{BB962C8B-B14F-4D97-AF65-F5344CB8AC3E}">
        <p14:creationId xmlns:p14="http://schemas.microsoft.com/office/powerpoint/2010/main" val="2916294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xfrm>
            <a:off x="685800" y="1143000"/>
            <a:ext cx="5486400" cy="3086100"/>
          </a:xfrm>
          <a:noFill/>
          <a:ln>
            <a:solidFill>
              <a:srgbClr val="000000"/>
            </a:solidFill>
            <a:miter lim="800000"/>
            <a:headEnd/>
            <a:tailEnd/>
          </a:ln>
        </p:spPr>
      </p:sp>
      <p:sp>
        <p:nvSpPr>
          <p:cNvPr id="45058" name="备注占位符 2"/>
          <p:cNvSpPr>
            <a:spLocks noGrp="1"/>
          </p:cNvSpPr>
          <p:nvPr>
            <p:ph type="body" idx="1"/>
          </p:nvPr>
        </p:nvSpPr>
        <p:spPr bwMode="auto">
          <a:noFill/>
        </p:spPr>
        <p:txBody>
          <a:bodyPr/>
          <a:lstStyle/>
          <a:p>
            <a:pPr eaLnBrk="1" hangingPunct="1"/>
            <a:endParaRPr lang="zh-CN" altLang="en-US"/>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FD106BD-0A98-43A6-817D-1A9962EE1F9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520395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xfrm>
            <a:off x="685800" y="1143000"/>
            <a:ext cx="5486400" cy="3086100"/>
          </a:xfrm>
          <a:noFill/>
          <a:ln>
            <a:solidFill>
              <a:srgbClr val="000000"/>
            </a:solidFill>
            <a:miter lim="800000"/>
            <a:headEnd/>
            <a:tailEnd/>
          </a:ln>
        </p:spPr>
      </p:sp>
      <p:sp>
        <p:nvSpPr>
          <p:cNvPr id="67586" name="备注占位符 2"/>
          <p:cNvSpPr>
            <a:spLocks noGrp="1"/>
          </p:cNvSpPr>
          <p:nvPr>
            <p:ph type="body" idx="1"/>
          </p:nvPr>
        </p:nvSpPr>
        <p:spPr bwMode="auto">
          <a:noFill/>
        </p:spPr>
        <p:txBody>
          <a:bodyPr/>
          <a:lstStyle/>
          <a:p>
            <a:pPr eaLnBrk="1" hangingPunct="1"/>
            <a:endParaRPr lang="zh-CN" altLang="en-US"/>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9DEF712-DD0B-453D-8F71-22A3C69A40E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803777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1">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1"/>
          </a:xfrm>
          <a:prstGeom prst="rect">
            <a:avLst/>
          </a:prstGeom>
        </p:spPr>
      </p:pic>
      <p:pic>
        <p:nvPicPr>
          <p:cNvPr id="3" name="图片 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1"/>
            <a:ext cx="876300" cy="972333"/>
          </a:xfrm>
          <a:prstGeom prst="rect">
            <a:avLst/>
          </a:prstGeom>
        </p:spPr>
      </p:pic>
      <p:sp>
        <p:nvSpPr>
          <p:cNvPr id="4" name="矩形 3"/>
          <p:cNvSpPr/>
          <p:nvPr userDrawn="1"/>
        </p:nvSpPr>
        <p:spPr>
          <a:xfrm>
            <a:off x="0" y="584200"/>
            <a:ext cx="9144000" cy="4305300"/>
          </a:xfrm>
          <a:prstGeom prst="rect">
            <a:avLst/>
          </a:prstGeom>
          <a:solidFill>
            <a:schemeClr val="accent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标题 7"/>
          <p:cNvSpPr>
            <a:spLocks noGrp="1"/>
          </p:cNvSpPr>
          <p:nvPr>
            <p:ph type="title" hasCustomPrompt="1"/>
          </p:nvPr>
        </p:nvSpPr>
        <p:spPr>
          <a:xfrm>
            <a:off x="825500" y="130176"/>
            <a:ext cx="8229600" cy="377825"/>
          </a:xfrm>
          <a:prstGeom prst="rect">
            <a:avLst/>
          </a:prstGeom>
        </p:spPr>
        <p:txBody>
          <a:bodyPr/>
          <a:lstStyle>
            <a:lvl1pPr algn="l">
              <a:defRPr sz="2000" b="1">
                <a:solidFill>
                  <a:schemeClr val="bg1"/>
                </a:solidFill>
                <a:effectLst>
                  <a:outerShdw blurRad="38100" dist="38100" dir="2700000" algn="tl">
                    <a:srgbClr val="000000">
                      <a:alpha val="43137"/>
                    </a:srgbClr>
                  </a:outerShdw>
                </a:effectLst>
              </a:defRPr>
            </a:lvl1pPr>
          </a:lstStyle>
          <a:p>
            <a:r>
              <a:rPr lang="tr-TR" altLang="zh-CN" dirty="0"/>
              <a:t>World Postal</a:t>
            </a:r>
            <a:endParaRPr lang="zh-CN" altLang="en-US" dirty="0"/>
          </a:p>
        </p:txBody>
      </p:sp>
    </p:spTree>
    <p:extLst>
      <p:ext uri="{BB962C8B-B14F-4D97-AF65-F5344CB8AC3E}">
        <p14:creationId xmlns:p14="http://schemas.microsoft.com/office/powerpoint/2010/main" val="427810075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 10">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836929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 11">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221800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 12">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17729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 13">
    <p:spTree>
      <p:nvGrpSpPr>
        <p:cNvPr id="1" name=""/>
        <p:cNvGrpSpPr/>
        <p:nvPr/>
      </p:nvGrpSpPr>
      <p:grpSpPr>
        <a:xfrm>
          <a:off x="0" y="0"/>
          <a:ext cx="0" cy="0"/>
          <a:chOff x="0" y="0"/>
          <a:chExt cx="0" cy="0"/>
        </a:xfrm>
      </p:grpSpPr>
    </p:spTree>
    <p:extLst>
      <p:ext uri="{BB962C8B-B14F-4D97-AF65-F5344CB8AC3E}">
        <p14:creationId xmlns:p14="http://schemas.microsoft.com/office/powerpoint/2010/main" val="99152703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 14">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175141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 15">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586337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 16">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564300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 17">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690096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 18">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265534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 19">
    <p:spTree>
      <p:nvGrpSpPr>
        <p:cNvPr id="1" name=""/>
        <p:cNvGrpSpPr/>
        <p:nvPr/>
      </p:nvGrpSpPr>
      <p:grpSpPr>
        <a:xfrm>
          <a:off x="0" y="0"/>
          <a:ext cx="0" cy="0"/>
          <a:chOff x="0" y="0"/>
          <a:chExt cx="0" cy="0"/>
        </a:xfrm>
      </p:grpSpPr>
    </p:spTree>
    <p:extLst>
      <p:ext uri="{BB962C8B-B14F-4D97-AF65-F5344CB8AC3E}">
        <p14:creationId xmlns:p14="http://schemas.microsoft.com/office/powerpoint/2010/main" val="67895849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Slide 2">
    <p:spTree>
      <p:nvGrpSpPr>
        <p:cNvPr id="1" name=""/>
        <p:cNvGrpSpPr/>
        <p:nvPr/>
      </p:nvGrpSpPr>
      <p:grpSpPr>
        <a:xfrm>
          <a:off x="0" y="0"/>
          <a:ext cx="0" cy="0"/>
          <a:chOff x="0" y="0"/>
          <a:chExt cx="0" cy="0"/>
        </a:xfrm>
      </p:grpSpPr>
    </p:spTree>
    <p:extLst>
      <p:ext uri="{BB962C8B-B14F-4D97-AF65-F5344CB8AC3E}">
        <p14:creationId xmlns:p14="http://schemas.microsoft.com/office/powerpoint/2010/main" val="83772049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 20">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620252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 21">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727084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 22">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48761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 23">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800300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 24">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271430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 25">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035260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 26">
    <p:spTree>
      <p:nvGrpSpPr>
        <p:cNvPr id="1" name=""/>
        <p:cNvGrpSpPr/>
        <p:nvPr/>
      </p:nvGrpSpPr>
      <p:grpSpPr>
        <a:xfrm>
          <a:off x="0" y="0"/>
          <a:ext cx="0" cy="0"/>
          <a:chOff x="0" y="0"/>
          <a:chExt cx="0" cy="0"/>
        </a:xfrm>
      </p:grpSpPr>
    </p:spTree>
    <p:extLst>
      <p:ext uri="{BB962C8B-B14F-4D97-AF65-F5344CB8AC3E}">
        <p14:creationId xmlns:p14="http://schemas.microsoft.com/office/powerpoint/2010/main" val="94337530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 27">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457709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 28">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18091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Slide 29">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6904" y="205620"/>
            <a:ext cx="8230197" cy="857250"/>
          </a:xfrm>
          <a:prstGeom prst="rect">
            <a:avLst/>
          </a:prstGeom>
        </p:spPr>
        <p:txBody>
          <a:bodyPr/>
          <a:lstStyle/>
          <a:p>
            <a:r>
              <a:rPr lang="en-US" altLang="zh-CN" dirty="0"/>
              <a:t>Freepptbackgrounds.net</a:t>
            </a:r>
            <a:endParaRPr lang="zh-CN" altLang="en-US" dirty="0"/>
          </a:p>
        </p:txBody>
      </p:sp>
      <p:sp>
        <p:nvSpPr>
          <p:cNvPr id="3" name="Content Placeholder 2"/>
          <p:cNvSpPr>
            <a:spLocks noGrp="1"/>
          </p:cNvSpPr>
          <p:nvPr>
            <p:ph idx="1" hasCustomPrompt="1"/>
          </p:nvPr>
        </p:nvSpPr>
        <p:spPr>
          <a:xfrm>
            <a:off x="456904" y="1200452"/>
            <a:ext cx="8230197" cy="3394227"/>
          </a:xfrm>
          <a:prstGeom prst="rect">
            <a:avLst/>
          </a:prstGeom>
        </p:spPr>
        <p:txBody>
          <a:bodyPr/>
          <a:lstStyle>
            <a:lvl1pPr>
              <a:defRPr/>
            </a:lvl1p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Tree>
    <p:extLst>
      <p:ext uri="{BB962C8B-B14F-4D97-AF65-F5344CB8AC3E}">
        <p14:creationId xmlns:p14="http://schemas.microsoft.com/office/powerpoint/2010/main" val="63717231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 3">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489385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Slide 30">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841772"/>
            <a:ext cx="6858000" cy="1790700"/>
          </a:xfrm>
        </p:spPr>
        <p:txBody>
          <a:bodyPr anchor="b"/>
          <a:lstStyle>
            <a:lvl1pPr algn="ctr">
              <a:defRPr sz="4500"/>
            </a:lvl1pPr>
          </a:lstStyle>
          <a:p>
            <a:r>
              <a:rPr lang="tr-TR" altLang="zh-CN" dirty="0"/>
              <a:t>Freepptbackgrounds.net</a:t>
            </a:r>
            <a:endParaRPr lang="en-US" dirty="0"/>
          </a:p>
        </p:txBody>
      </p:sp>
      <p:sp>
        <p:nvSpPr>
          <p:cNvPr id="3" name="Subtitle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tr-TR" altLang="zh-CN" dirty="0"/>
              <a:t>www.freepptbackgrounds.net</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1350" b="0" i="0" u="none" strike="noStrike" kern="1200" cap="none" spc="0" normalizeH="0" baseline="0" noProof="0" smtClean="0">
                <a:ln>
                  <a:noFill/>
                </a:ln>
                <a:solidFill>
                  <a:srgbClr val="000000"/>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2020/4/18</a:t>
            </a:fld>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 name="Footer Placeholder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 name="Slide Number Placeholder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1350" b="0" i="0" u="none" strike="noStrike" kern="1200" cap="none" spc="0" normalizeH="0" baseline="0" noProof="0" smtClean="0">
                <a:ln>
                  <a:noFill/>
                </a:ln>
                <a:solidFill>
                  <a:srgbClr val="000000"/>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262658069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 4">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274205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 5">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679460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 6">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589864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 7">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85510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 8">
    <p:spTree>
      <p:nvGrpSpPr>
        <p:cNvPr id="1" name=""/>
        <p:cNvGrpSpPr/>
        <p:nvPr/>
      </p:nvGrpSpPr>
      <p:grpSpPr>
        <a:xfrm>
          <a:off x="0" y="0"/>
          <a:ext cx="0" cy="0"/>
          <a:chOff x="0" y="0"/>
          <a:chExt cx="0" cy="0"/>
        </a:xfrm>
      </p:grpSpPr>
    </p:spTree>
    <p:extLst>
      <p:ext uri="{BB962C8B-B14F-4D97-AF65-F5344CB8AC3E}">
        <p14:creationId xmlns:p14="http://schemas.microsoft.com/office/powerpoint/2010/main" val="403282354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 9">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540390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366042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0" r:id="rId28"/>
    <p:sldLayoutId id="2147483701" r:id="rId29"/>
    <p:sldLayoutId id="2147483702" r:id="rId30"/>
  </p:sldLayoutIdLst>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xStyles>
    <p:titleStyle>
      <a:lvl1pPr algn="ctr" defTabSz="909361" rtl="0" eaLnBrk="0" fontAlgn="base" hangingPunct="0">
        <a:spcBef>
          <a:spcPct val="0"/>
        </a:spcBef>
        <a:spcAft>
          <a:spcPct val="0"/>
        </a:spcAft>
        <a:defRPr sz="4421" kern="1200">
          <a:solidFill>
            <a:schemeClr val="tx1"/>
          </a:solidFill>
          <a:latin typeface="+mj-lt"/>
          <a:ea typeface="+mj-ea"/>
          <a:cs typeface="+mj-cs"/>
        </a:defRPr>
      </a:lvl1pPr>
      <a:lvl2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2pPr>
      <a:lvl3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3pPr>
      <a:lvl4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4pPr>
      <a:lvl5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eaLnBrk="0" fontAlgn="base" hangingPunct="0">
        <a:spcBef>
          <a:spcPct val="20000"/>
        </a:spcBef>
        <a:spcAft>
          <a:spcPct val="0"/>
        </a:spcAft>
        <a:buFont typeface="Arial" charset="0"/>
        <a:buChar char="•"/>
        <a:defRPr sz="3198" kern="1200">
          <a:solidFill>
            <a:schemeClr val="tx1"/>
          </a:solidFill>
          <a:latin typeface="+mn-lt"/>
          <a:ea typeface="+mn-ea"/>
          <a:cs typeface="+mn-cs"/>
        </a:defRPr>
      </a:lvl1pPr>
      <a:lvl2pPr marL="739136" indent="-283708" algn="l" defTabSz="909361" rtl="0" eaLnBrk="0" fontAlgn="base" hangingPunct="0">
        <a:spcBef>
          <a:spcPct val="20000"/>
        </a:spcBef>
        <a:spcAft>
          <a:spcPct val="0"/>
        </a:spcAft>
        <a:buFont typeface="Arial" charset="0"/>
        <a:buChar char="–"/>
        <a:defRPr sz="2822" kern="1200">
          <a:solidFill>
            <a:schemeClr val="tx1"/>
          </a:solidFill>
          <a:latin typeface="+mn-lt"/>
          <a:ea typeface="+mn-ea"/>
          <a:cs typeface="+mn-cs"/>
        </a:defRPr>
      </a:lvl2pPr>
      <a:lvl3pPr marL="1137820" indent="-226967" algn="l" defTabSz="909361" rtl="0" eaLnBrk="0" fontAlgn="base" hangingPunct="0">
        <a:spcBef>
          <a:spcPct val="20000"/>
        </a:spcBef>
        <a:spcAft>
          <a:spcPct val="0"/>
        </a:spcAft>
        <a:buFont typeface="Arial" charset="0"/>
        <a:buChar char="•"/>
        <a:defRPr sz="2352" kern="1200">
          <a:solidFill>
            <a:schemeClr val="tx1"/>
          </a:solidFill>
          <a:latin typeface="+mn-lt"/>
          <a:ea typeface="+mn-ea"/>
          <a:cs typeface="+mn-cs"/>
        </a:defRPr>
      </a:lvl3pPr>
      <a:lvl4pPr marL="1591754"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4pPr>
      <a:lvl5pPr marL="2047181"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1"/>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
            <a:ext cx="4635500" cy="5143501"/>
          </a:xfrm>
          <a:prstGeom prst="rect">
            <a:avLst/>
          </a:prstGeom>
        </p:spPr>
      </p:pic>
      <p:sp>
        <p:nvSpPr>
          <p:cNvPr id="8" name="矩形 7"/>
          <p:cNvSpPr/>
          <p:nvPr/>
        </p:nvSpPr>
        <p:spPr>
          <a:xfrm>
            <a:off x="3949700" y="1541105"/>
            <a:ext cx="5194300" cy="1879600"/>
          </a:xfrm>
          <a:prstGeom prst="rect">
            <a:avLst/>
          </a:prstGeom>
          <a:gradFill flip="none" rotWithShape="1">
            <a:gsLst>
              <a:gs pos="0">
                <a:srgbClr val="8EC933">
                  <a:alpha val="56000"/>
                </a:srgbClr>
              </a:gs>
              <a:gs pos="100000">
                <a:srgbClr val="015D3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397864" y="2188517"/>
            <a:ext cx="3680238" cy="584775"/>
          </a:xfrm>
          <a:prstGeom prst="rect">
            <a:avLst/>
          </a:prstGeom>
          <a:noFill/>
        </p:spPr>
        <p:txBody>
          <a:bodyPr wrap="none" rtlCol="0">
            <a:spAutoFit/>
          </a:bodyPr>
          <a:lstStyle/>
          <a:p>
            <a:r>
              <a:rPr lang="tr-TR" altLang="zh-CN" sz="3200" dirty="0" err="1">
                <a:solidFill>
                  <a:schemeClr val="bg1"/>
                </a:solidFill>
                <a:effectLst>
                  <a:outerShdw blurRad="38100" dist="38100" dir="2700000" algn="tl">
                    <a:srgbClr val="000000">
                      <a:alpha val="43137"/>
                    </a:srgbClr>
                  </a:outerShdw>
                </a:effectLst>
                <a:ea typeface="+mj-ea"/>
              </a:rPr>
              <a:t>Powerpoint</a:t>
            </a:r>
            <a:r>
              <a:rPr lang="tr-TR" altLang="zh-CN" sz="3200" dirty="0">
                <a:solidFill>
                  <a:schemeClr val="bg1"/>
                </a:solidFill>
                <a:effectLst>
                  <a:outerShdw blurRad="38100" dist="38100" dir="2700000" algn="tl">
                    <a:srgbClr val="000000">
                      <a:alpha val="43137"/>
                    </a:srgbClr>
                  </a:outerShdw>
                </a:effectLst>
                <a:ea typeface="+mj-ea"/>
              </a:rPr>
              <a:t> </a:t>
            </a:r>
            <a:r>
              <a:rPr lang="tr-TR" altLang="zh-CN" sz="3200" dirty="0" err="1">
                <a:solidFill>
                  <a:schemeClr val="bg1"/>
                </a:solidFill>
                <a:effectLst>
                  <a:outerShdw blurRad="38100" dist="38100" dir="2700000" algn="tl">
                    <a:srgbClr val="000000">
                      <a:alpha val="43137"/>
                    </a:srgbClr>
                  </a:outerShdw>
                </a:effectLst>
                <a:ea typeface="+mj-ea"/>
              </a:rPr>
              <a:t>Template</a:t>
            </a:r>
            <a:endParaRPr lang="zh-CN" altLang="en-US" sz="3200" dirty="0">
              <a:solidFill>
                <a:schemeClr val="bg1"/>
              </a:solidFill>
              <a:effectLst>
                <a:outerShdw blurRad="38100" dist="38100" dir="2700000" algn="tl">
                  <a:srgbClr val="000000">
                    <a:alpha val="43137"/>
                  </a:srgbClr>
                </a:outerShdw>
              </a:effectLst>
              <a:ea typeface="+mj-ea"/>
            </a:endParaRPr>
          </a:p>
        </p:txBody>
      </p:sp>
      <p:sp>
        <p:nvSpPr>
          <p:cNvPr id="15" name="文本框 14"/>
          <p:cNvSpPr txBox="1"/>
          <p:nvPr/>
        </p:nvSpPr>
        <p:spPr>
          <a:xfrm>
            <a:off x="3832530" y="1497028"/>
            <a:ext cx="5333076" cy="830997"/>
          </a:xfrm>
          <a:prstGeom prst="rect">
            <a:avLst/>
          </a:prstGeom>
          <a:noFill/>
        </p:spPr>
        <p:txBody>
          <a:bodyPr wrap="square" rtlCol="0">
            <a:spAutoFit/>
          </a:bodyPr>
          <a:lstStyle/>
          <a:p>
            <a:r>
              <a:rPr lang="tr-TR" altLang="zh-CN" sz="4800" b="1" spc="-150" dirty="0">
                <a:solidFill>
                  <a:schemeClr val="bg1"/>
                </a:solidFill>
                <a:effectLst>
                  <a:outerShdw blurRad="38100" dist="38100" dir="2700000" algn="tl">
                    <a:srgbClr val="000000">
                      <a:alpha val="43137"/>
                    </a:srgbClr>
                  </a:outerShdw>
                </a:effectLst>
                <a:ea typeface="+mj-ea"/>
              </a:rPr>
              <a:t>WORLD POSTAL</a:t>
            </a:r>
            <a:endParaRPr lang="zh-CN" altLang="en-US" sz="4800" b="1" spc="-150" dirty="0">
              <a:solidFill>
                <a:schemeClr val="bg1"/>
              </a:solidFill>
              <a:effectLst>
                <a:outerShdw blurRad="38100" dist="38100" dir="2700000" algn="tl">
                  <a:srgbClr val="000000">
                    <a:alpha val="43137"/>
                  </a:srgbClr>
                </a:outerShdw>
              </a:effectLst>
              <a:ea typeface="+mj-ea"/>
            </a:endParaRPr>
          </a:p>
        </p:txBody>
      </p:sp>
      <p:sp>
        <p:nvSpPr>
          <p:cNvPr id="9" name="文本框 15"/>
          <p:cNvSpPr txBox="1"/>
          <p:nvPr/>
        </p:nvSpPr>
        <p:spPr>
          <a:xfrm>
            <a:off x="5465687" y="3163893"/>
            <a:ext cx="2008755" cy="276999"/>
          </a:xfrm>
          <a:prstGeom prst="rect">
            <a:avLst/>
          </a:prstGeom>
          <a:noFill/>
        </p:spPr>
        <p:txBody>
          <a:bodyPr wrap="none" rtlCol="0">
            <a:spAutoFit/>
          </a:bodyPr>
          <a:lstStyle/>
          <a:p>
            <a:r>
              <a:rPr lang="tr-TR" altLang="zh-CN" sz="1200" dirty="0">
                <a:solidFill>
                  <a:schemeClr val="bg1"/>
                </a:solidFill>
                <a:ea typeface="+mj-ea"/>
              </a:rPr>
              <a:t>www.freepptbackgrounds.net</a:t>
            </a:r>
            <a:endParaRPr lang="zh-CN" altLang="en-US" sz="1200" dirty="0">
              <a:solidFill>
                <a:schemeClr val="bg1"/>
              </a:solidFill>
              <a:ea typeface="+mj-ea"/>
            </a:endParaRPr>
          </a:p>
        </p:txBody>
      </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1000"/>
                                        <p:tgtEl>
                                          <p:spTgt spid="6"/>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2" presetClass="entr" presetSubtype="4"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1000"/>
                                        <p:tgtEl>
                                          <p:spTgt spid="8"/>
                                        </p:tgtEl>
                                      </p:cBhvr>
                                    </p:animEffect>
                                  </p:childTnLst>
                                </p:cTn>
                              </p:par>
                            </p:childTnLst>
                          </p:cTn>
                        </p:par>
                        <p:par>
                          <p:cTn id="17" fill="hold">
                            <p:stCondLst>
                              <p:cond delay="3000"/>
                            </p:stCondLst>
                            <p:childTnLst>
                              <p:par>
                                <p:cTn id="18" presetID="22" presetClass="entr" presetSubtype="8"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childTnLst>
                          </p:cTn>
                        </p:par>
                        <p:par>
                          <p:cTn id="21" fill="hold">
                            <p:stCondLst>
                              <p:cond delay="3500"/>
                            </p:stCondLst>
                            <p:childTnLst>
                              <p:par>
                                <p:cTn id="22" presetID="12" presetClass="entr" presetSubtype="4" fill="hold" grpId="0" nodeType="afterEffect">
                                  <p:stCondLst>
                                    <p:cond delay="0"/>
                                  </p:stCondLst>
                                  <p:iterate type="lt">
                                    <p:tmPct val="14000"/>
                                  </p:iterate>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p:tgtEl>
                                          <p:spTgt spid="7"/>
                                        </p:tgtEl>
                                        <p:attrNameLst>
                                          <p:attrName>ppt_y</p:attrName>
                                        </p:attrNameLst>
                                      </p:cBhvr>
                                      <p:tavLst>
                                        <p:tav tm="0">
                                          <p:val>
                                            <p:strVal val="#ppt_y+#ppt_h*1.125000"/>
                                          </p:val>
                                        </p:tav>
                                        <p:tav tm="100000">
                                          <p:val>
                                            <p:strVal val="#ppt_y"/>
                                          </p:val>
                                        </p:tav>
                                      </p:tavLst>
                                    </p:anim>
                                    <p:animEffect transition="in" filter="wipe(up)">
                                      <p:cBhvr>
                                        <p:cTn id="25" dur="500"/>
                                        <p:tgtEl>
                                          <p:spTgt spid="7"/>
                                        </p:tgtEl>
                                      </p:cBhvr>
                                    </p:animEffect>
                                  </p:childTnLst>
                                </p:cTn>
                              </p:par>
                            </p:childTnLst>
                          </p:cTn>
                        </p:par>
                        <p:par>
                          <p:cTn id="26" fill="hold">
                            <p:stCondLst>
                              <p:cond delay="5190"/>
                            </p:stCondLst>
                            <p:childTnLst>
                              <p:par>
                                <p:cTn id="27" presetID="42"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p:bldP spid="15"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2833985" y="2277603"/>
            <a:ext cx="2430835" cy="2429342"/>
            <a:chOff x="1898" y="1504"/>
            <a:chExt cx="1628" cy="1627"/>
          </a:xfrm>
        </p:grpSpPr>
        <p:sp>
          <p:nvSpPr>
            <p:cNvPr id="78863" name="Freeform 4"/>
            <p:cNvSpPr>
              <a:spLocks/>
            </p:cNvSpPr>
            <p:nvPr/>
          </p:nvSpPr>
          <p:spPr bwMode="auto">
            <a:xfrm>
              <a:off x="1898" y="1504"/>
              <a:ext cx="1628" cy="1627"/>
            </a:xfrm>
            <a:custGeom>
              <a:avLst/>
              <a:gdLst>
                <a:gd name="T0" fmla="*/ 7464885 w 1050"/>
                <a:gd name="T1" fmla="*/ 8440695 h 1049"/>
                <a:gd name="T2" fmla="*/ 7147627 w 1050"/>
                <a:gd name="T3" fmla="*/ 9310006 h 1049"/>
                <a:gd name="T4" fmla="*/ 6261178 w 1050"/>
                <a:gd name="T5" fmla="*/ 9057627 h 1049"/>
                <a:gd name="T6" fmla="*/ 5831944 w 1050"/>
                <a:gd name="T7" fmla="*/ 9758686 h 1049"/>
                <a:gd name="T8" fmla="*/ 4908165 w 1050"/>
                <a:gd name="T9" fmla="*/ 9263265 h 1049"/>
                <a:gd name="T10" fmla="*/ 4133684 w 1050"/>
                <a:gd name="T11" fmla="*/ 9786728 h 1049"/>
                <a:gd name="T12" fmla="*/ 3555152 w 1050"/>
                <a:gd name="T13" fmla="*/ 9057627 h 1049"/>
                <a:gd name="T14" fmla="*/ 2808664 w 1050"/>
                <a:gd name="T15" fmla="*/ 9375440 h 1049"/>
                <a:gd name="T16" fmla="*/ 2538062 w 1050"/>
                <a:gd name="T17" fmla="*/ 8571562 h 1049"/>
                <a:gd name="T18" fmla="*/ 2164821 w 1050"/>
                <a:gd name="T19" fmla="*/ 8300491 h 1049"/>
                <a:gd name="T20" fmla="*/ 1306357 w 1050"/>
                <a:gd name="T21" fmla="*/ 8281792 h 1049"/>
                <a:gd name="T22" fmla="*/ 1250370 w 1050"/>
                <a:gd name="T23" fmla="*/ 7272277 h 1049"/>
                <a:gd name="T24" fmla="*/ 438561 w 1050"/>
                <a:gd name="T25" fmla="*/ 7010549 h 1049"/>
                <a:gd name="T26" fmla="*/ 727827 w 1050"/>
                <a:gd name="T27" fmla="*/ 6141240 h 1049"/>
                <a:gd name="T28" fmla="*/ 0 w 1050"/>
                <a:gd name="T29" fmla="*/ 5514964 h 1049"/>
                <a:gd name="T30" fmla="*/ 559866 w 1050"/>
                <a:gd name="T31" fmla="*/ 4673702 h 1049"/>
                <a:gd name="T32" fmla="*/ 55989 w 1050"/>
                <a:gd name="T33" fmla="*/ 3981993 h 1049"/>
                <a:gd name="T34" fmla="*/ 802474 w 1050"/>
                <a:gd name="T35" fmla="*/ 3439844 h 1049"/>
                <a:gd name="T36" fmla="*/ 513212 w 1050"/>
                <a:gd name="T37" fmla="*/ 2654660 h 1049"/>
                <a:gd name="T38" fmla="*/ 1381004 w 1050"/>
                <a:gd name="T39" fmla="*/ 2336851 h 1049"/>
                <a:gd name="T40" fmla="*/ 1306357 w 1050"/>
                <a:gd name="T41" fmla="*/ 1523625 h 1049"/>
                <a:gd name="T42" fmla="*/ 2164821 w 1050"/>
                <a:gd name="T43" fmla="*/ 1514279 h 1049"/>
                <a:gd name="T44" fmla="*/ 2528733 w 1050"/>
                <a:gd name="T45" fmla="*/ 570193 h 1049"/>
                <a:gd name="T46" fmla="*/ 3340538 w 1050"/>
                <a:gd name="T47" fmla="*/ 822572 h 1049"/>
                <a:gd name="T48" fmla="*/ 3779099 w 1050"/>
                <a:gd name="T49" fmla="*/ 682361 h 1049"/>
                <a:gd name="T50" fmla="*/ 4674887 w 1050"/>
                <a:gd name="T51" fmla="*/ 542151 h 1049"/>
                <a:gd name="T52" fmla="*/ 5524014 w 1050"/>
                <a:gd name="T53" fmla="*/ 0 h 1049"/>
                <a:gd name="T54" fmla="*/ 6027897 w 1050"/>
                <a:gd name="T55" fmla="*/ 682361 h 1049"/>
                <a:gd name="T56" fmla="*/ 6475792 w 1050"/>
                <a:gd name="T57" fmla="*/ 822572 h 1049"/>
                <a:gd name="T58" fmla="*/ 7287598 w 1050"/>
                <a:gd name="T59" fmla="*/ 570193 h 1049"/>
                <a:gd name="T60" fmla="*/ 7558193 w 1050"/>
                <a:gd name="T61" fmla="*/ 1448847 h 1049"/>
                <a:gd name="T62" fmla="*/ 8397998 w 1050"/>
                <a:gd name="T63" fmla="*/ 1411457 h 1049"/>
                <a:gd name="T64" fmla="*/ 8435315 w 1050"/>
                <a:gd name="T65" fmla="*/ 2336851 h 1049"/>
                <a:gd name="T66" fmla="*/ 9303116 w 1050"/>
                <a:gd name="T67" fmla="*/ 2654660 h 1049"/>
                <a:gd name="T68" fmla="*/ 9051170 w 1050"/>
                <a:gd name="T69" fmla="*/ 3552009 h 1049"/>
                <a:gd name="T70" fmla="*/ 9751012 w 1050"/>
                <a:gd name="T71" fmla="*/ 3981993 h 1049"/>
                <a:gd name="T72" fmla="*/ 9265787 w 1050"/>
                <a:gd name="T73" fmla="*/ 4898039 h 1049"/>
                <a:gd name="T74" fmla="*/ 9779007 w 1050"/>
                <a:gd name="T75" fmla="*/ 5673871 h 1049"/>
                <a:gd name="T76" fmla="*/ 9051170 w 1050"/>
                <a:gd name="T77" fmla="*/ 6253408 h 1049"/>
                <a:gd name="T78" fmla="*/ 9377756 w 1050"/>
                <a:gd name="T79" fmla="*/ 7010549 h 1049"/>
                <a:gd name="T80" fmla="*/ 8565958 w 1050"/>
                <a:gd name="T81" fmla="*/ 7272277 h 1049"/>
                <a:gd name="T82" fmla="*/ 8295357 w 1050"/>
                <a:gd name="T83" fmla="*/ 7646174 h 1049"/>
                <a:gd name="T84" fmla="*/ 8286023 w 1050"/>
                <a:gd name="T85" fmla="*/ 8515478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lvl="0" algn="ctr" defTabSz="946690">
                <a:defRPr/>
              </a:pPr>
              <a:r>
                <a:rPr lang="en-US" altLang="zh-CN" sz="1693" dirty="0">
                  <a:solidFill>
                    <a:srgbClr val="00A800"/>
                  </a:solidFill>
                  <a:latin typeface="+mj-lt"/>
                  <a:ea typeface="微软雅黑"/>
                  <a:sym typeface="造字工房悦黑体验版常规体" pitchFamily="50" charset="-122"/>
                </a:rPr>
                <a:t>We use well-known </a:t>
              </a:r>
              <a:r>
                <a:rPr lang="en-US" altLang="zh-CN" sz="1693" dirty="0" err="1">
                  <a:solidFill>
                    <a:srgbClr val="00A800"/>
                  </a:solidFill>
                  <a:latin typeface="+mj-lt"/>
                  <a:ea typeface="微软雅黑"/>
                  <a:sym typeface="造字工房悦黑体验版常规体" pitchFamily="50" charset="-122"/>
                </a:rPr>
                <a:t>developm</a:t>
              </a:r>
              <a:endParaRPr kumimoji="0" lang="en-US" altLang="zh-CN" sz="1693" b="0" i="0" u="none" strike="noStrike" kern="1200" cap="none" spc="0" normalizeH="0" baseline="0" noProof="0" dirty="0">
                <a:ln>
                  <a:noFill/>
                </a:ln>
                <a:solidFill>
                  <a:srgbClr val="C00000"/>
                </a:solidFill>
                <a:effectLst/>
                <a:uLnTx/>
                <a:uFillTx/>
                <a:latin typeface="+mj-lt"/>
                <a:ea typeface="微软雅黑"/>
              </a:endParaRPr>
            </a:p>
          </p:txBody>
        </p:sp>
      </p:grpSp>
      <p:grpSp>
        <p:nvGrpSpPr>
          <p:cNvPr id="96301" name="Group 45"/>
          <p:cNvGrpSpPr>
            <a:grpSpLocks/>
          </p:cNvGrpSpPr>
          <p:nvPr/>
        </p:nvGrpSpPr>
        <p:grpSpPr bwMode="auto">
          <a:xfrm>
            <a:off x="4973656" y="1831154"/>
            <a:ext cx="1655894" cy="1654401"/>
            <a:chOff x="3331" y="1205"/>
            <a:chExt cx="1109" cy="1108"/>
          </a:xfrm>
        </p:grpSpPr>
        <p:sp>
          <p:nvSpPr>
            <p:cNvPr id="78861" name="Freeform 6"/>
            <p:cNvSpPr>
              <a:spLocks/>
            </p:cNvSpPr>
            <p:nvPr/>
          </p:nvSpPr>
          <p:spPr bwMode="auto">
            <a:xfrm>
              <a:off x="3331" y="1205"/>
              <a:ext cx="1109" cy="1108"/>
            </a:xfrm>
            <a:custGeom>
              <a:avLst/>
              <a:gdLst>
                <a:gd name="T0" fmla="*/ 5435795 w 637"/>
                <a:gd name="T1" fmla="*/ 6717227 h 638"/>
                <a:gd name="T2" fmla="*/ 5176951 w 637"/>
                <a:gd name="T3" fmla="*/ 6839357 h 638"/>
                <a:gd name="T4" fmla="*/ 4893451 w 637"/>
                <a:gd name="T5" fmla="*/ 6937059 h 638"/>
                <a:gd name="T6" fmla="*/ 4462035 w 637"/>
                <a:gd name="T7" fmla="*/ 7767553 h 638"/>
                <a:gd name="T8" fmla="*/ 3845734 w 637"/>
                <a:gd name="T9" fmla="*/ 7071404 h 638"/>
                <a:gd name="T10" fmla="*/ 3549909 w 637"/>
                <a:gd name="T11" fmla="*/ 7046976 h 638"/>
                <a:gd name="T12" fmla="*/ 3254081 w 637"/>
                <a:gd name="T13" fmla="*/ 6998127 h 638"/>
                <a:gd name="T14" fmla="*/ 2576146 w 637"/>
                <a:gd name="T15" fmla="*/ 7559923 h 638"/>
                <a:gd name="T16" fmla="*/ 2231019 w 637"/>
                <a:gd name="T17" fmla="*/ 7425580 h 638"/>
                <a:gd name="T18" fmla="*/ 2144736 w 637"/>
                <a:gd name="T19" fmla="*/ 6509600 h 638"/>
                <a:gd name="T20" fmla="*/ 1910544 w 637"/>
                <a:gd name="T21" fmla="*/ 6338614 h 638"/>
                <a:gd name="T22" fmla="*/ 973763 w 637"/>
                <a:gd name="T23" fmla="*/ 6485172 h 638"/>
                <a:gd name="T24" fmla="*/ 690263 w 637"/>
                <a:gd name="T25" fmla="*/ 6130991 h 638"/>
                <a:gd name="T26" fmla="*/ 1097017 w 637"/>
                <a:gd name="T27" fmla="*/ 5276073 h 638"/>
                <a:gd name="T28" fmla="*/ 961435 w 637"/>
                <a:gd name="T29" fmla="*/ 5007382 h 638"/>
                <a:gd name="T30" fmla="*/ 73957 w 637"/>
                <a:gd name="T31" fmla="*/ 4677625 h 638"/>
                <a:gd name="T32" fmla="*/ 0 w 637"/>
                <a:gd name="T33" fmla="*/ 4225745 h 638"/>
                <a:gd name="T34" fmla="*/ 788871 w 637"/>
                <a:gd name="T35" fmla="*/ 3676150 h 638"/>
                <a:gd name="T36" fmla="*/ 825848 w 637"/>
                <a:gd name="T37" fmla="*/ 3370826 h 638"/>
                <a:gd name="T38" fmla="*/ 209544 w 637"/>
                <a:gd name="T39" fmla="*/ 2625821 h 638"/>
                <a:gd name="T40" fmla="*/ 369781 w 637"/>
                <a:gd name="T41" fmla="*/ 2222790 h 638"/>
                <a:gd name="T42" fmla="*/ 1343542 w 637"/>
                <a:gd name="T43" fmla="*/ 2137297 h 638"/>
                <a:gd name="T44" fmla="*/ 1528433 w 637"/>
                <a:gd name="T45" fmla="*/ 1893034 h 638"/>
                <a:gd name="T46" fmla="*/ 1368191 w 637"/>
                <a:gd name="T47" fmla="*/ 928198 h 638"/>
                <a:gd name="T48" fmla="*/ 1701000 w 637"/>
                <a:gd name="T49" fmla="*/ 671724 h 638"/>
                <a:gd name="T50" fmla="*/ 2600800 w 637"/>
                <a:gd name="T51" fmla="*/ 1074753 h 638"/>
                <a:gd name="T52" fmla="*/ 2884300 w 637"/>
                <a:gd name="T53" fmla="*/ 964837 h 638"/>
                <a:gd name="T54" fmla="*/ 3217106 w 637"/>
                <a:gd name="T55" fmla="*/ 48854 h 638"/>
                <a:gd name="T56" fmla="*/ 3438970 w 637"/>
                <a:gd name="T57" fmla="*/ 12216 h 638"/>
                <a:gd name="T58" fmla="*/ 4067600 w 637"/>
                <a:gd name="T59" fmla="*/ 781642 h 638"/>
                <a:gd name="T60" fmla="*/ 4375752 w 637"/>
                <a:gd name="T61" fmla="*/ 806066 h 638"/>
                <a:gd name="T62" fmla="*/ 4671578 w 637"/>
                <a:gd name="T63" fmla="*/ 854919 h 638"/>
                <a:gd name="T64" fmla="*/ 5374161 w 637"/>
                <a:gd name="T65" fmla="*/ 256472 h 638"/>
                <a:gd name="T66" fmla="*/ 5682317 w 637"/>
                <a:gd name="T67" fmla="*/ 390820 h 638"/>
                <a:gd name="T68" fmla="*/ 5768600 w 637"/>
                <a:gd name="T69" fmla="*/ 1343443 h 638"/>
                <a:gd name="T70" fmla="*/ 6015118 w 637"/>
                <a:gd name="T71" fmla="*/ 1526645 h 638"/>
                <a:gd name="T72" fmla="*/ 6927248 w 637"/>
                <a:gd name="T73" fmla="*/ 1367871 h 638"/>
                <a:gd name="T74" fmla="*/ 7136792 w 637"/>
                <a:gd name="T75" fmla="*/ 1660986 h 638"/>
                <a:gd name="T76" fmla="*/ 6754683 w 637"/>
                <a:gd name="T77" fmla="*/ 2454842 h 638"/>
                <a:gd name="T78" fmla="*/ 6828640 w 637"/>
                <a:gd name="T79" fmla="*/ 2601398 h 638"/>
                <a:gd name="T80" fmla="*/ 6939578 w 637"/>
                <a:gd name="T81" fmla="*/ 2870084 h 638"/>
                <a:gd name="T82" fmla="*/ 7790076 w 637"/>
                <a:gd name="T83" fmla="*/ 3187631 h 638"/>
                <a:gd name="T84" fmla="*/ 7851707 w 637"/>
                <a:gd name="T85" fmla="*/ 3676150 h 638"/>
                <a:gd name="T86" fmla="*/ 7112140 w 637"/>
                <a:gd name="T87" fmla="*/ 4201321 h 638"/>
                <a:gd name="T88" fmla="*/ 7075161 w 637"/>
                <a:gd name="T89" fmla="*/ 4482218 h 638"/>
                <a:gd name="T90" fmla="*/ 7642163 w 637"/>
                <a:gd name="T91" fmla="*/ 5178365 h 638"/>
                <a:gd name="T92" fmla="*/ 7444939 w 637"/>
                <a:gd name="T93" fmla="*/ 5642464 h 638"/>
                <a:gd name="T94" fmla="*/ 6557469 w 637"/>
                <a:gd name="T95" fmla="*/ 5727957 h 638"/>
                <a:gd name="T96" fmla="*/ 6384904 w 637"/>
                <a:gd name="T97" fmla="*/ 5960004 h 638"/>
                <a:gd name="T98" fmla="*/ 6520491 w 637"/>
                <a:gd name="T99" fmla="*/ 6827141 h 638"/>
                <a:gd name="T100" fmla="*/ 6224661 w 637"/>
                <a:gd name="T101" fmla="*/ 707140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lvl="0" algn="ctr" defTabSz="860085">
                <a:defRPr/>
              </a:pPr>
              <a:r>
                <a:rPr lang="en-US" altLang="zh-CN" sz="1129" dirty="0">
                  <a:solidFill>
                    <a:srgbClr val="00A800"/>
                  </a:solidFill>
                  <a:latin typeface="+mj-lt"/>
                  <a:ea typeface="微软雅黑"/>
                  <a:sym typeface="造字工房悦黑体验版常规体" pitchFamily="50" charset="-122"/>
                </a:rPr>
                <a:t>This allows us to achieve high</a:t>
              </a:r>
              <a:endParaRPr kumimoji="0" lang="en-US" altLang="zh-CN" sz="1129" b="0" i="0" u="none" strike="noStrike" kern="1200" cap="none" spc="0" normalizeH="0" baseline="0" noProof="0" dirty="0">
                <a:ln>
                  <a:noFill/>
                </a:ln>
                <a:solidFill>
                  <a:srgbClr val="C00000"/>
                </a:solidFill>
                <a:effectLst/>
                <a:uLnTx/>
                <a:uFillTx/>
                <a:latin typeface="+mj-lt"/>
                <a:ea typeface="微软雅黑"/>
              </a:endParaRPr>
            </a:p>
          </p:txBody>
        </p:sp>
      </p:grpSp>
      <p:grpSp>
        <p:nvGrpSpPr>
          <p:cNvPr id="96299" name="Group 43"/>
          <p:cNvGrpSpPr>
            <a:grpSpLocks/>
          </p:cNvGrpSpPr>
          <p:nvPr/>
        </p:nvGrpSpPr>
        <p:grpSpPr bwMode="auto">
          <a:xfrm>
            <a:off x="1049681" y="2079015"/>
            <a:ext cx="1918687" cy="1923167"/>
            <a:chOff x="703" y="1371"/>
            <a:chExt cx="1285" cy="1288"/>
          </a:xfrm>
        </p:grpSpPr>
        <p:sp>
          <p:nvSpPr>
            <p:cNvPr id="78859" name="Freeform 8"/>
            <p:cNvSpPr>
              <a:spLocks/>
            </p:cNvSpPr>
            <p:nvPr/>
          </p:nvSpPr>
          <p:spPr bwMode="auto">
            <a:xfrm>
              <a:off x="703" y="1371"/>
              <a:ext cx="1285" cy="1288"/>
            </a:xfrm>
            <a:custGeom>
              <a:avLst/>
              <a:gdLst>
                <a:gd name="T0" fmla="*/ 6065346 w 808"/>
                <a:gd name="T1" fmla="*/ 7136055 h 810"/>
                <a:gd name="T2" fmla="*/ 5714029 w 808"/>
                <a:gd name="T3" fmla="*/ 7332276 h 810"/>
                <a:gd name="T4" fmla="*/ 5528041 w 808"/>
                <a:gd name="T5" fmla="*/ 8148118 h 810"/>
                <a:gd name="T6" fmla="*/ 5259387 w 808"/>
                <a:gd name="T7" fmla="*/ 8230740 h 810"/>
                <a:gd name="T8" fmla="*/ 4649754 w 808"/>
                <a:gd name="T9" fmla="*/ 7652413 h 810"/>
                <a:gd name="T10" fmla="*/ 4391437 w 808"/>
                <a:gd name="T11" fmla="*/ 7683395 h 810"/>
                <a:gd name="T12" fmla="*/ 3905793 w 808"/>
                <a:gd name="T13" fmla="*/ 8364985 h 810"/>
                <a:gd name="T14" fmla="*/ 3626805 w 808"/>
                <a:gd name="T15" fmla="*/ 8334003 h 810"/>
                <a:gd name="T16" fmla="*/ 3275493 w 808"/>
                <a:gd name="T17" fmla="*/ 7569803 h 810"/>
                <a:gd name="T18" fmla="*/ 3017174 w 808"/>
                <a:gd name="T19" fmla="*/ 7497509 h 810"/>
                <a:gd name="T20" fmla="*/ 2324878 w 808"/>
                <a:gd name="T21" fmla="*/ 7941580 h 810"/>
                <a:gd name="T22" fmla="*/ 2056224 w 808"/>
                <a:gd name="T23" fmla="*/ 7796993 h 810"/>
                <a:gd name="T24" fmla="*/ 2035558 w 808"/>
                <a:gd name="T25" fmla="*/ 6970829 h 810"/>
                <a:gd name="T26" fmla="*/ 1828904 w 808"/>
                <a:gd name="T27" fmla="*/ 6795260 h 810"/>
                <a:gd name="T28" fmla="*/ 1022946 w 808"/>
                <a:gd name="T29" fmla="*/ 6939840 h 810"/>
                <a:gd name="T30" fmla="*/ 836953 w 808"/>
                <a:gd name="T31" fmla="*/ 6702321 h 810"/>
                <a:gd name="T32" fmla="*/ 1064277 w 808"/>
                <a:gd name="T33" fmla="*/ 5814181 h 810"/>
                <a:gd name="T34" fmla="*/ 950615 w 808"/>
                <a:gd name="T35" fmla="*/ 5576661 h 810"/>
                <a:gd name="T36" fmla="*/ 165324 w 808"/>
                <a:gd name="T37" fmla="*/ 5380447 h 810"/>
                <a:gd name="T38" fmla="*/ 692295 w 808"/>
                <a:gd name="T39" fmla="*/ 4760814 h 810"/>
                <a:gd name="T40" fmla="*/ 661301 w 808"/>
                <a:gd name="T41" fmla="*/ 4502638 h 810"/>
                <a:gd name="T42" fmla="*/ 640635 w 808"/>
                <a:gd name="T43" fmla="*/ 4234130 h 810"/>
                <a:gd name="T44" fmla="*/ 10334 w 808"/>
                <a:gd name="T45" fmla="*/ 3738428 h 810"/>
                <a:gd name="T46" fmla="*/ 723296 w 808"/>
                <a:gd name="T47" fmla="*/ 3387304 h 810"/>
                <a:gd name="T48" fmla="*/ 805957 w 808"/>
                <a:gd name="T49" fmla="*/ 3129129 h 810"/>
                <a:gd name="T50" fmla="*/ 888621 w 808"/>
                <a:gd name="T51" fmla="*/ 2870949 h 810"/>
                <a:gd name="T52" fmla="*/ 495973 w 808"/>
                <a:gd name="T53" fmla="*/ 2189354 h 810"/>
                <a:gd name="T54" fmla="*/ 1291600 w 808"/>
                <a:gd name="T55" fmla="*/ 2127393 h 810"/>
                <a:gd name="T56" fmla="*/ 1446590 w 808"/>
                <a:gd name="T57" fmla="*/ 1920849 h 810"/>
                <a:gd name="T58" fmla="*/ 1622247 w 808"/>
                <a:gd name="T59" fmla="*/ 1714306 h 810"/>
                <a:gd name="T60" fmla="*/ 1529255 w 808"/>
                <a:gd name="T61" fmla="*/ 939769 h 810"/>
                <a:gd name="T62" fmla="*/ 2283545 w 808"/>
                <a:gd name="T63" fmla="*/ 1177297 h 810"/>
                <a:gd name="T64" fmla="*/ 2634862 w 808"/>
                <a:gd name="T65" fmla="*/ 981078 h 810"/>
                <a:gd name="T66" fmla="*/ 2810521 w 808"/>
                <a:gd name="T67" fmla="*/ 216871 h 810"/>
                <a:gd name="T68" fmla="*/ 3120501 w 808"/>
                <a:gd name="T69" fmla="*/ 123926 h 810"/>
                <a:gd name="T70" fmla="*/ 3699140 w 808"/>
                <a:gd name="T71" fmla="*/ 650612 h 810"/>
                <a:gd name="T72" fmla="*/ 3957454 w 808"/>
                <a:gd name="T73" fmla="*/ 629959 h 810"/>
                <a:gd name="T74" fmla="*/ 4412099 w 808"/>
                <a:gd name="T75" fmla="*/ 0 h 810"/>
                <a:gd name="T76" fmla="*/ 4742747 w 808"/>
                <a:gd name="T77" fmla="*/ 30982 h 810"/>
                <a:gd name="T78" fmla="*/ 5073396 w 808"/>
                <a:gd name="T79" fmla="*/ 733228 h 810"/>
                <a:gd name="T80" fmla="*/ 5321385 w 808"/>
                <a:gd name="T81" fmla="*/ 805517 h 810"/>
                <a:gd name="T82" fmla="*/ 5982680 w 808"/>
                <a:gd name="T83" fmla="*/ 402756 h 810"/>
                <a:gd name="T84" fmla="*/ 6272002 w 808"/>
                <a:gd name="T85" fmla="*/ 557666 h 810"/>
                <a:gd name="T86" fmla="*/ 6313332 w 808"/>
                <a:gd name="T87" fmla="*/ 1342529 h 810"/>
                <a:gd name="T88" fmla="*/ 6509654 w 808"/>
                <a:gd name="T89" fmla="*/ 1507763 h 810"/>
                <a:gd name="T90" fmla="*/ 7284609 w 808"/>
                <a:gd name="T91" fmla="*/ 1383840 h 810"/>
                <a:gd name="T92" fmla="*/ 7491265 w 808"/>
                <a:gd name="T93" fmla="*/ 1631689 h 810"/>
                <a:gd name="T94" fmla="*/ 7284609 w 808"/>
                <a:gd name="T95" fmla="*/ 2488841 h 810"/>
                <a:gd name="T96" fmla="*/ 7398274 w 808"/>
                <a:gd name="T97" fmla="*/ 2726368 h 810"/>
                <a:gd name="T98" fmla="*/ 8173230 w 808"/>
                <a:gd name="T99" fmla="*/ 2943239 h 810"/>
                <a:gd name="T100" fmla="*/ 7646260 w 808"/>
                <a:gd name="T101" fmla="*/ 3542210 h 810"/>
                <a:gd name="T102" fmla="*/ 7687590 w 808"/>
                <a:gd name="T103" fmla="*/ 3800389 h 810"/>
                <a:gd name="T104" fmla="*/ 7697921 w 808"/>
                <a:gd name="T105" fmla="*/ 4079224 h 810"/>
                <a:gd name="T106" fmla="*/ 8338557 w 808"/>
                <a:gd name="T107" fmla="*/ 4564602 h 810"/>
                <a:gd name="T108" fmla="*/ 7615261 w 808"/>
                <a:gd name="T109" fmla="*/ 4926050 h 810"/>
                <a:gd name="T110" fmla="*/ 7542932 w 808"/>
                <a:gd name="T111" fmla="*/ 5184229 h 810"/>
                <a:gd name="T112" fmla="*/ 7460272 w 808"/>
                <a:gd name="T113" fmla="*/ 5432081 h 810"/>
                <a:gd name="T114" fmla="*/ 7873584 w 808"/>
                <a:gd name="T115" fmla="*/ 6144650 h 810"/>
                <a:gd name="T116" fmla="*/ 7057285 w 808"/>
                <a:gd name="T117" fmla="*/ 6185962 h 810"/>
                <a:gd name="T118" fmla="*/ 6902296 w 808"/>
                <a:gd name="T119" fmla="*/ 6402829 h 810"/>
                <a:gd name="T120" fmla="*/ 6726645 w 808"/>
                <a:gd name="T121" fmla="*/ 6599047 h 810"/>
                <a:gd name="T122" fmla="*/ 6840304 w 808"/>
                <a:gd name="T123" fmla="*/ 741489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lvl="0" algn="ctr" defTabSz="946690">
                <a:defRPr/>
              </a:pPr>
              <a:r>
                <a:rPr lang="en-US" altLang="zh-CN" sz="1317" dirty="0">
                  <a:solidFill>
                    <a:srgbClr val="00A800"/>
                  </a:solidFill>
                  <a:latin typeface="+mj-lt"/>
                  <a:ea typeface="微软雅黑"/>
                  <a:sym typeface="造字工房悦黑体验版常规体" pitchFamily="50" charset="-122"/>
                </a:rPr>
                <a:t>We press play on your digital story.</a:t>
              </a:r>
              <a:endParaRPr kumimoji="0" lang="en-US" altLang="zh-CN" sz="1317" b="0" i="0" u="none" strike="noStrike" kern="1200" cap="none" spc="0" normalizeH="0" baseline="0" noProof="0" dirty="0">
                <a:ln>
                  <a:noFill/>
                </a:ln>
                <a:solidFill>
                  <a:srgbClr val="00A800"/>
                </a:solidFill>
                <a:effectLst/>
                <a:uLnTx/>
                <a:uFillTx/>
                <a:latin typeface="+mj-lt"/>
                <a:ea typeface="微软雅黑"/>
              </a:endParaRPr>
            </a:p>
          </p:txBody>
        </p:sp>
      </p:grpSp>
      <p:sp>
        <p:nvSpPr>
          <p:cNvPr id="15" name="TextBox 53"/>
          <p:cNvSpPr txBox="1">
            <a:spLocks noChangeArrowheads="1"/>
          </p:cNvSpPr>
          <p:nvPr/>
        </p:nvSpPr>
        <p:spPr bwMode="auto">
          <a:xfrm>
            <a:off x="1234829" y="1668401"/>
            <a:ext cx="1596168" cy="327340"/>
          </a:xfrm>
          <a:prstGeom prst="rect">
            <a:avLst/>
          </a:prstGeom>
          <a:noFill/>
          <a:ln w="9525">
            <a:noFill/>
            <a:miter lim="800000"/>
            <a:headEnd/>
            <a:tailEnd/>
          </a:ln>
        </p:spPr>
        <p:txBody>
          <a:bodyPr lIns="94811" tIns="47406" rIns="94811" bIns="47406">
            <a:spAutoFit/>
          </a:bodyPr>
          <a:lstStyle/>
          <a:p>
            <a:pPr lvl="0" algn="ctr" defTabSz="946690">
              <a:defRPr/>
            </a:pPr>
            <a:r>
              <a:rPr lang="tr-TR" altLang="zh-CN" sz="1505" b="1" dirty="0">
                <a:solidFill>
                  <a:srgbClr val="00A800"/>
                </a:solidFill>
                <a:latin typeface="+mj-lt"/>
                <a:ea typeface="宋体" charset="-122"/>
              </a:rPr>
              <a:t>Web Design</a:t>
            </a:r>
            <a:endParaRPr kumimoji="0" lang="zh-CN" altLang="en-US" sz="1505" b="1" i="0" u="none" strike="noStrike" kern="1200" cap="none" spc="0" normalizeH="0" baseline="0" noProof="0" dirty="0">
              <a:ln>
                <a:noFill/>
              </a:ln>
              <a:solidFill>
                <a:srgbClr val="00A800"/>
              </a:solidFill>
              <a:effectLst/>
              <a:uLnTx/>
              <a:uFillTx/>
              <a:latin typeface="+mj-lt"/>
              <a:ea typeface="宋体" charset="-122"/>
            </a:endParaRPr>
          </a:p>
        </p:txBody>
      </p:sp>
      <p:sp>
        <p:nvSpPr>
          <p:cNvPr id="16" name="TextBox 53"/>
          <p:cNvSpPr txBox="1">
            <a:spLocks noChangeArrowheads="1"/>
          </p:cNvSpPr>
          <p:nvPr/>
        </p:nvSpPr>
        <p:spPr bwMode="auto">
          <a:xfrm>
            <a:off x="3284914" y="1828166"/>
            <a:ext cx="1599155" cy="327340"/>
          </a:xfrm>
          <a:prstGeom prst="rect">
            <a:avLst/>
          </a:prstGeom>
          <a:noFill/>
          <a:ln w="9525">
            <a:noFill/>
            <a:miter lim="800000"/>
            <a:headEnd/>
            <a:tailEnd/>
          </a:ln>
        </p:spPr>
        <p:txBody>
          <a:bodyPr lIns="94811" tIns="47406" rIns="94811" bIns="47406">
            <a:spAutoFit/>
          </a:bodyPr>
          <a:lstStyle/>
          <a:p>
            <a:pPr lvl="0" algn="ctr" defTabSz="946690">
              <a:defRPr/>
            </a:pPr>
            <a:r>
              <a:rPr lang="tr-TR" altLang="zh-CN" sz="1505" b="1" dirty="0" err="1">
                <a:solidFill>
                  <a:srgbClr val="009900"/>
                </a:solidFill>
                <a:latin typeface="+mj-lt"/>
                <a:ea typeface="微软雅黑"/>
              </a:rPr>
              <a:t>Powerpoint</a:t>
            </a:r>
            <a:endParaRPr kumimoji="0" lang="zh-CN" altLang="en-US" sz="1505" b="1" i="0" u="none" strike="noStrike" kern="1200" cap="none" spc="0" normalizeH="0" baseline="0" noProof="0" dirty="0">
              <a:ln>
                <a:noFill/>
              </a:ln>
              <a:solidFill>
                <a:srgbClr val="009900"/>
              </a:solidFill>
              <a:effectLst/>
              <a:uLnTx/>
              <a:uFillTx/>
              <a:latin typeface="+mj-lt"/>
              <a:ea typeface="宋体" charset="-122"/>
            </a:endParaRPr>
          </a:p>
        </p:txBody>
      </p:sp>
      <p:sp>
        <p:nvSpPr>
          <p:cNvPr id="17" name="TextBox 53"/>
          <p:cNvSpPr txBox="1">
            <a:spLocks noChangeArrowheads="1"/>
          </p:cNvSpPr>
          <p:nvPr/>
        </p:nvSpPr>
        <p:spPr bwMode="auto">
          <a:xfrm>
            <a:off x="6535484" y="2141728"/>
            <a:ext cx="1397581" cy="327340"/>
          </a:xfrm>
          <a:prstGeom prst="rect">
            <a:avLst/>
          </a:prstGeom>
          <a:noFill/>
          <a:ln w="9525">
            <a:noFill/>
            <a:miter lim="800000"/>
            <a:headEnd/>
            <a:tailEnd/>
          </a:ln>
        </p:spPr>
        <p:txBody>
          <a:bodyPr lIns="94811" tIns="47406" rIns="94811" bIns="47406">
            <a:spAutoFit/>
          </a:bodyPr>
          <a:lstStyle/>
          <a:p>
            <a:pPr lvl="0" algn="ctr" defTabSz="946690">
              <a:defRPr/>
            </a:pPr>
            <a:r>
              <a:rPr lang="tr-TR" altLang="zh-CN" sz="1505" b="1" dirty="0">
                <a:solidFill>
                  <a:srgbClr val="009900"/>
                </a:solidFill>
                <a:latin typeface="+mj-lt"/>
                <a:ea typeface="微软雅黑"/>
              </a:rPr>
              <a:t>Service</a:t>
            </a:r>
            <a:endParaRPr kumimoji="0" lang="zh-CN" altLang="en-US" sz="1505" b="1" i="0" u="none" strike="noStrike" kern="1200" cap="none" spc="0" normalizeH="0" baseline="0" noProof="0" dirty="0">
              <a:ln>
                <a:noFill/>
              </a:ln>
              <a:solidFill>
                <a:srgbClr val="009900"/>
              </a:solidFill>
              <a:effectLst/>
              <a:uLnTx/>
              <a:uFillTx/>
              <a:latin typeface="+mj-lt"/>
              <a:ea typeface="微软雅黑"/>
            </a:endParaRPr>
          </a:p>
        </p:txBody>
      </p:sp>
      <p:grpSp>
        <p:nvGrpSpPr>
          <p:cNvPr id="96302" name="Group 46"/>
          <p:cNvGrpSpPr>
            <a:grpSpLocks/>
          </p:cNvGrpSpPr>
          <p:nvPr/>
        </p:nvGrpSpPr>
        <p:grpSpPr bwMode="auto">
          <a:xfrm>
            <a:off x="6363772" y="2683736"/>
            <a:ext cx="1530471" cy="1534950"/>
            <a:chOff x="4262" y="1776"/>
            <a:chExt cx="1025" cy="1028"/>
          </a:xfrm>
        </p:grpSpPr>
        <p:sp>
          <p:nvSpPr>
            <p:cNvPr id="78857" name="Freeform 8"/>
            <p:cNvSpPr>
              <a:spLocks/>
            </p:cNvSpPr>
            <p:nvPr/>
          </p:nvSpPr>
          <p:spPr bwMode="auto">
            <a:xfrm>
              <a:off x="4262" y="1776"/>
              <a:ext cx="1025" cy="1028"/>
            </a:xfrm>
            <a:custGeom>
              <a:avLst/>
              <a:gdLst>
                <a:gd name="T0" fmla="*/ 3078349 w 808"/>
                <a:gd name="T1" fmla="*/ 3628193 h 810"/>
                <a:gd name="T2" fmla="*/ 2900045 w 808"/>
                <a:gd name="T3" fmla="*/ 3727952 h 810"/>
                <a:gd name="T4" fmla="*/ 2805649 w 808"/>
                <a:gd name="T5" fmla="*/ 4142751 h 810"/>
                <a:gd name="T6" fmla="*/ 2669301 w 808"/>
                <a:gd name="T7" fmla="*/ 4184757 h 810"/>
                <a:gd name="T8" fmla="*/ 2359891 w 808"/>
                <a:gd name="T9" fmla="*/ 3890724 h 810"/>
                <a:gd name="T10" fmla="*/ 2228789 w 808"/>
                <a:gd name="T11" fmla="*/ 3906476 h 810"/>
                <a:gd name="T12" fmla="*/ 1982311 w 808"/>
                <a:gd name="T13" fmla="*/ 4253016 h 810"/>
                <a:gd name="T14" fmla="*/ 1840715 w 808"/>
                <a:gd name="T15" fmla="*/ 4237264 h 810"/>
                <a:gd name="T16" fmla="*/ 1662414 w 808"/>
                <a:gd name="T17" fmla="*/ 3848720 h 810"/>
                <a:gd name="T18" fmla="*/ 1531308 w 808"/>
                <a:gd name="T19" fmla="*/ 3811964 h 810"/>
                <a:gd name="T20" fmla="*/ 1179946 w 808"/>
                <a:gd name="T21" fmla="*/ 4037743 h 810"/>
                <a:gd name="T22" fmla="*/ 1043596 w 808"/>
                <a:gd name="T23" fmla="*/ 3964232 h 810"/>
                <a:gd name="T24" fmla="*/ 1033109 w 808"/>
                <a:gd name="T25" fmla="*/ 3544181 h 810"/>
                <a:gd name="T26" fmla="*/ 928225 w 808"/>
                <a:gd name="T27" fmla="*/ 3454923 h 810"/>
                <a:gd name="T28" fmla="*/ 519176 w 808"/>
                <a:gd name="T29" fmla="*/ 3528429 h 810"/>
                <a:gd name="T30" fmla="*/ 424779 w 808"/>
                <a:gd name="T31" fmla="*/ 3407663 h 810"/>
                <a:gd name="T32" fmla="*/ 540155 w 808"/>
                <a:gd name="T33" fmla="*/ 2956110 h 810"/>
                <a:gd name="T34" fmla="*/ 482467 w 808"/>
                <a:gd name="T35" fmla="*/ 2835346 h 810"/>
                <a:gd name="T36" fmla="*/ 83908 w 808"/>
                <a:gd name="T37" fmla="*/ 2735582 h 810"/>
                <a:gd name="T38" fmla="*/ 351362 w 808"/>
                <a:gd name="T39" fmla="*/ 2420544 h 810"/>
                <a:gd name="T40" fmla="*/ 335629 w 808"/>
                <a:gd name="T41" fmla="*/ 2289280 h 810"/>
                <a:gd name="T42" fmla="*/ 325141 w 808"/>
                <a:gd name="T43" fmla="*/ 2152761 h 810"/>
                <a:gd name="T44" fmla="*/ 5244 w 808"/>
                <a:gd name="T45" fmla="*/ 1900731 h 810"/>
                <a:gd name="T46" fmla="*/ 367096 w 808"/>
                <a:gd name="T47" fmla="*/ 1722210 h 810"/>
                <a:gd name="T48" fmla="*/ 409049 w 808"/>
                <a:gd name="T49" fmla="*/ 1590946 h 810"/>
                <a:gd name="T50" fmla="*/ 451003 w 808"/>
                <a:gd name="T51" fmla="*/ 1459678 h 810"/>
                <a:gd name="T52" fmla="*/ 251722 w 808"/>
                <a:gd name="T53" fmla="*/ 1113135 h 810"/>
                <a:gd name="T54" fmla="*/ 655526 w 808"/>
                <a:gd name="T55" fmla="*/ 1081632 h 810"/>
                <a:gd name="T56" fmla="*/ 734189 w 808"/>
                <a:gd name="T57" fmla="*/ 976619 h 810"/>
                <a:gd name="T58" fmla="*/ 823341 w 808"/>
                <a:gd name="T59" fmla="*/ 871606 h 810"/>
                <a:gd name="T60" fmla="*/ 776142 w 808"/>
                <a:gd name="T61" fmla="*/ 477808 h 810"/>
                <a:gd name="T62" fmla="*/ 1158968 w 808"/>
                <a:gd name="T63" fmla="*/ 598574 h 810"/>
                <a:gd name="T64" fmla="*/ 1337273 w 808"/>
                <a:gd name="T65" fmla="*/ 498810 h 810"/>
                <a:gd name="T66" fmla="*/ 1426425 w 808"/>
                <a:gd name="T67" fmla="*/ 110264 h 810"/>
                <a:gd name="T68" fmla="*/ 1583751 w 808"/>
                <a:gd name="T69" fmla="*/ 63009 h 810"/>
                <a:gd name="T70" fmla="*/ 1877427 w 808"/>
                <a:gd name="T71" fmla="*/ 330790 h 810"/>
                <a:gd name="T72" fmla="*/ 2008529 w 808"/>
                <a:gd name="T73" fmla="*/ 320291 h 810"/>
                <a:gd name="T74" fmla="*/ 2239275 w 808"/>
                <a:gd name="T75" fmla="*/ 0 h 810"/>
                <a:gd name="T76" fmla="*/ 2407089 w 808"/>
                <a:gd name="T77" fmla="*/ 15753 h 810"/>
                <a:gd name="T78" fmla="*/ 2574904 w 808"/>
                <a:gd name="T79" fmla="*/ 372795 h 810"/>
                <a:gd name="T80" fmla="*/ 2700764 w 808"/>
                <a:gd name="T81" fmla="*/ 409551 h 810"/>
                <a:gd name="T82" fmla="*/ 3036395 w 808"/>
                <a:gd name="T83" fmla="*/ 204774 h 810"/>
                <a:gd name="T84" fmla="*/ 3183232 w 808"/>
                <a:gd name="T85" fmla="*/ 283536 h 810"/>
                <a:gd name="T86" fmla="*/ 3204209 w 808"/>
                <a:gd name="T87" fmla="*/ 682582 h 810"/>
                <a:gd name="T88" fmla="*/ 3303847 w 808"/>
                <a:gd name="T89" fmla="*/ 766592 h 810"/>
                <a:gd name="T90" fmla="*/ 3697162 w 808"/>
                <a:gd name="T91" fmla="*/ 703587 h 810"/>
                <a:gd name="T92" fmla="*/ 3802050 w 808"/>
                <a:gd name="T93" fmla="*/ 829602 h 810"/>
                <a:gd name="T94" fmla="*/ 3697162 w 808"/>
                <a:gd name="T95" fmla="*/ 1265404 h 810"/>
                <a:gd name="T96" fmla="*/ 3754849 w 808"/>
                <a:gd name="T97" fmla="*/ 1386168 h 810"/>
                <a:gd name="T98" fmla="*/ 4148165 w 808"/>
                <a:gd name="T99" fmla="*/ 1496433 h 810"/>
                <a:gd name="T100" fmla="*/ 3880711 w 808"/>
                <a:gd name="T101" fmla="*/ 1800969 h 810"/>
                <a:gd name="T102" fmla="*/ 3901688 w 808"/>
                <a:gd name="T103" fmla="*/ 1932235 h 810"/>
                <a:gd name="T104" fmla="*/ 3906932 w 808"/>
                <a:gd name="T105" fmla="*/ 2074003 h 810"/>
                <a:gd name="T106" fmla="*/ 4232070 w 808"/>
                <a:gd name="T107" fmla="*/ 2320784 h 810"/>
                <a:gd name="T108" fmla="*/ 3864978 w 808"/>
                <a:gd name="T109" fmla="*/ 2504556 h 810"/>
                <a:gd name="T110" fmla="*/ 3828269 w 808"/>
                <a:gd name="T111" fmla="*/ 2635821 h 810"/>
                <a:gd name="T112" fmla="*/ 3786315 w 808"/>
                <a:gd name="T113" fmla="*/ 2761835 h 810"/>
                <a:gd name="T114" fmla="*/ 3996084 w 808"/>
                <a:gd name="T115" fmla="*/ 3124130 h 810"/>
                <a:gd name="T116" fmla="*/ 3581792 w 808"/>
                <a:gd name="T117" fmla="*/ 3145132 h 810"/>
                <a:gd name="T118" fmla="*/ 3503128 w 808"/>
                <a:gd name="T119" fmla="*/ 3255397 h 810"/>
                <a:gd name="T120" fmla="*/ 3413978 w 808"/>
                <a:gd name="T121" fmla="*/ 3355156 h 810"/>
                <a:gd name="T122" fmla="*/ 3471663 w 808"/>
                <a:gd name="T123" fmla="*/ 3769960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lvl="0" algn="ctr" defTabSz="946690">
                <a:defRPr/>
              </a:pPr>
              <a:r>
                <a:rPr lang="tr-TR" altLang="zh-CN" sz="1129" dirty="0" err="1">
                  <a:solidFill>
                    <a:srgbClr val="00A800"/>
                  </a:solidFill>
                  <a:latin typeface="+mj-lt"/>
                  <a:ea typeface="微软雅黑"/>
                  <a:sym typeface="造字工房悦黑体验版常规体" pitchFamily="50" charset="-122"/>
                </a:rPr>
                <a:t>We</a:t>
              </a:r>
              <a:r>
                <a:rPr lang="tr-TR" altLang="zh-CN" sz="1129" dirty="0">
                  <a:solidFill>
                    <a:srgbClr val="00A800"/>
                  </a:solidFill>
                  <a:latin typeface="+mj-lt"/>
                  <a:ea typeface="微软雅黑"/>
                  <a:sym typeface="造字工房悦黑体验版常规体" pitchFamily="50" charset="-122"/>
                </a:rPr>
                <a:t> </a:t>
              </a:r>
              <a:r>
                <a:rPr lang="tr-TR" altLang="zh-CN" sz="1129" dirty="0" err="1">
                  <a:solidFill>
                    <a:srgbClr val="00A800"/>
                  </a:solidFill>
                  <a:latin typeface="+mj-lt"/>
                  <a:ea typeface="微软雅黑"/>
                  <a:sym typeface="造字工房悦黑体验版常规体" pitchFamily="50" charset="-122"/>
                </a:rPr>
                <a:t>use</a:t>
              </a:r>
              <a:r>
                <a:rPr lang="tr-TR" altLang="zh-CN" sz="1129" dirty="0">
                  <a:solidFill>
                    <a:srgbClr val="00A800"/>
                  </a:solidFill>
                  <a:latin typeface="+mj-lt"/>
                  <a:ea typeface="微软雅黑"/>
                  <a:sym typeface="造字工房悦黑体验版常规体" pitchFamily="50" charset="-122"/>
                </a:rPr>
                <a:t> </a:t>
              </a:r>
              <a:r>
                <a:rPr lang="tr-TR" altLang="zh-CN" sz="1129" dirty="0" err="1">
                  <a:solidFill>
                    <a:srgbClr val="00A800"/>
                  </a:solidFill>
                  <a:latin typeface="+mj-lt"/>
                  <a:ea typeface="微软雅黑"/>
                  <a:sym typeface="造字工房悦黑体验版常规体" pitchFamily="50" charset="-122"/>
                </a:rPr>
                <a:t>well-known</a:t>
              </a:r>
              <a:r>
                <a:rPr lang="tr-TR" altLang="zh-CN" sz="1129" dirty="0">
                  <a:solidFill>
                    <a:srgbClr val="00A800"/>
                  </a:solidFill>
                  <a:latin typeface="+mj-lt"/>
                  <a:ea typeface="微软雅黑"/>
                  <a:sym typeface="造字工房悦黑体验版常规体" pitchFamily="50" charset="-122"/>
                </a:rPr>
                <a:t> </a:t>
              </a:r>
              <a:r>
                <a:rPr lang="tr-TR" altLang="zh-CN" sz="1129" dirty="0" err="1">
                  <a:solidFill>
                    <a:srgbClr val="00A800"/>
                  </a:solidFill>
                  <a:latin typeface="+mj-lt"/>
                  <a:ea typeface="微软雅黑"/>
                  <a:sym typeface="造字工房悦黑体验版常规体" pitchFamily="50" charset="-122"/>
                </a:rPr>
                <a:t>development</a:t>
              </a:r>
              <a:endParaRPr kumimoji="0" lang="zh-CN" altLang="en-US" sz="1129" b="0" i="0" u="none" strike="noStrike" kern="1200" cap="none" spc="0" normalizeH="0" baseline="0" noProof="0" dirty="0">
                <a:ln>
                  <a:noFill/>
                </a:ln>
                <a:solidFill>
                  <a:srgbClr val="00A800"/>
                </a:solidFill>
                <a:effectLst/>
                <a:uLnTx/>
                <a:uFillTx/>
                <a:latin typeface="+mj-lt"/>
                <a:ea typeface="微软雅黑"/>
                <a:sym typeface="造字工房悦黑体验版常规体" pitchFamily="50" charset="-122"/>
              </a:endParaRPr>
            </a:p>
          </p:txBody>
        </p:sp>
      </p:grpSp>
      <p:sp>
        <p:nvSpPr>
          <p:cNvPr id="21" name="TextBox 53"/>
          <p:cNvSpPr txBox="1">
            <a:spLocks noChangeArrowheads="1"/>
          </p:cNvSpPr>
          <p:nvPr/>
        </p:nvSpPr>
        <p:spPr bwMode="auto">
          <a:xfrm>
            <a:off x="5045327" y="1420540"/>
            <a:ext cx="1599154" cy="327340"/>
          </a:xfrm>
          <a:prstGeom prst="rect">
            <a:avLst/>
          </a:prstGeom>
          <a:noFill/>
          <a:ln w="9525">
            <a:noFill/>
            <a:miter lim="800000"/>
            <a:headEnd/>
            <a:tailEnd/>
          </a:ln>
        </p:spPr>
        <p:txBody>
          <a:bodyPr lIns="94811" tIns="47406" rIns="94811" bIns="47406">
            <a:spAutoFit/>
          </a:bodyPr>
          <a:lstStyle/>
          <a:p>
            <a:pPr lvl="0" algn="ctr" defTabSz="946690">
              <a:defRPr/>
            </a:pPr>
            <a:r>
              <a:rPr lang="tr-TR" altLang="zh-CN" sz="1505" b="1" dirty="0" err="1">
                <a:solidFill>
                  <a:srgbClr val="00A800"/>
                </a:solidFill>
                <a:latin typeface="+mj-lt"/>
                <a:ea typeface="微软雅黑"/>
              </a:rPr>
              <a:t>Our</a:t>
            </a:r>
            <a:endParaRPr kumimoji="0" lang="zh-CN" altLang="en-US" sz="1505" b="1" i="0" u="none" strike="noStrike" kern="1200" cap="none" spc="0" normalizeH="0" baseline="0" noProof="0" dirty="0">
              <a:ln>
                <a:noFill/>
              </a:ln>
              <a:solidFill>
                <a:srgbClr val="00A800"/>
              </a:solidFill>
              <a:effectLst/>
              <a:uLnTx/>
              <a:uFillTx/>
              <a:latin typeface="+mj-lt"/>
              <a:ea typeface="微软雅黑"/>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1551357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95" name="Group 59"/>
          <p:cNvGrpSpPr>
            <a:grpSpLocks/>
          </p:cNvGrpSpPr>
          <p:nvPr/>
        </p:nvGrpSpPr>
        <p:grpSpPr bwMode="auto">
          <a:xfrm>
            <a:off x="1524498" y="1023364"/>
            <a:ext cx="5215544" cy="3850813"/>
            <a:chOff x="721" y="537"/>
            <a:chExt cx="3871" cy="2418"/>
          </a:xfrm>
        </p:grpSpPr>
        <p:grpSp>
          <p:nvGrpSpPr>
            <p:cNvPr id="82956" name="Group 53"/>
            <p:cNvGrpSpPr>
              <a:grpSpLocks/>
            </p:cNvGrpSpPr>
            <p:nvPr/>
          </p:nvGrpSpPr>
          <p:grpSpPr bwMode="auto">
            <a:xfrm>
              <a:off x="2268" y="1579"/>
              <a:ext cx="1782" cy="844"/>
              <a:chOff x="2268" y="1579"/>
              <a:chExt cx="1782" cy="844"/>
            </a:xfrm>
          </p:grpSpPr>
          <p:sp>
            <p:nvSpPr>
              <p:cNvPr id="82998" name="Freeform 14"/>
              <p:cNvSpPr>
                <a:spLocks/>
              </p:cNvSpPr>
              <p:nvPr/>
            </p:nvSpPr>
            <p:spPr bwMode="auto">
              <a:xfrm>
                <a:off x="2268" y="1858"/>
                <a:ext cx="753" cy="565"/>
              </a:xfrm>
              <a:custGeom>
                <a:avLst/>
                <a:gdLst>
                  <a:gd name="T0" fmla="*/ 0 w 2963"/>
                  <a:gd name="T1" fmla="*/ 0 h 3007"/>
                  <a:gd name="T2" fmla="*/ 0 w 2963"/>
                  <a:gd name="T3" fmla="*/ 0 h 3007"/>
                  <a:gd name="T4" fmla="*/ 0 w 2963"/>
                  <a:gd name="T5" fmla="*/ 0 h 3007"/>
                  <a:gd name="T6" fmla="*/ 0 w 2963"/>
                  <a:gd name="T7" fmla="*/ 0 h 3007"/>
                  <a:gd name="T8" fmla="*/ 0 w 2963"/>
                  <a:gd name="T9" fmla="*/ 0 h 3007"/>
                  <a:gd name="T10" fmla="*/ 0 w 2963"/>
                  <a:gd name="T11" fmla="*/ 0 h 3007"/>
                  <a:gd name="T12" fmla="*/ 0 w 2963"/>
                  <a:gd name="T13" fmla="*/ 0 h 3007"/>
                  <a:gd name="T14" fmla="*/ 0 w 2963"/>
                  <a:gd name="T15" fmla="*/ 0 h 3007"/>
                  <a:gd name="T16" fmla="*/ 0 w 2963"/>
                  <a:gd name="T17" fmla="*/ 0 h 3007"/>
                  <a:gd name="T18" fmla="*/ 0 w 2963"/>
                  <a:gd name="T19" fmla="*/ 0 h 3007"/>
                  <a:gd name="T20" fmla="*/ 0 w 2963"/>
                  <a:gd name="T21" fmla="*/ 0 h 3007"/>
                  <a:gd name="T22" fmla="*/ 0 w 2963"/>
                  <a:gd name="T23" fmla="*/ 0 h 3007"/>
                  <a:gd name="T24" fmla="*/ 0 w 2963"/>
                  <a:gd name="T25" fmla="*/ 0 h 3007"/>
                  <a:gd name="T26" fmla="*/ 0 w 2963"/>
                  <a:gd name="T27" fmla="*/ 0 h 3007"/>
                  <a:gd name="T28" fmla="*/ 0 w 2963"/>
                  <a:gd name="T29" fmla="*/ 0 h 3007"/>
                  <a:gd name="T30" fmla="*/ 0 w 2963"/>
                  <a:gd name="T31" fmla="*/ 0 h 3007"/>
                  <a:gd name="T32" fmla="*/ 0 w 2963"/>
                  <a:gd name="T33" fmla="*/ 0 h 3007"/>
                  <a:gd name="T34" fmla="*/ 0 w 2963"/>
                  <a:gd name="T35" fmla="*/ 0 h 3007"/>
                  <a:gd name="T36" fmla="*/ 0 w 2963"/>
                  <a:gd name="T37" fmla="*/ 0 h 3007"/>
                  <a:gd name="T38" fmla="*/ 0 w 2963"/>
                  <a:gd name="T39" fmla="*/ 0 h 3007"/>
                  <a:gd name="T40" fmla="*/ 0 w 2963"/>
                  <a:gd name="T41" fmla="*/ 0 h 3007"/>
                  <a:gd name="T42" fmla="*/ 0 w 2963"/>
                  <a:gd name="T43" fmla="*/ 0 h 3007"/>
                  <a:gd name="T44" fmla="*/ 0 w 2963"/>
                  <a:gd name="T45" fmla="*/ 0 h 3007"/>
                  <a:gd name="T46" fmla="*/ 0 w 2963"/>
                  <a:gd name="T47" fmla="*/ 0 h 3007"/>
                  <a:gd name="T48" fmla="*/ 0 w 2963"/>
                  <a:gd name="T49" fmla="*/ 0 h 3007"/>
                  <a:gd name="T50" fmla="*/ 0 w 2963"/>
                  <a:gd name="T51" fmla="*/ 0 h 3007"/>
                  <a:gd name="T52" fmla="*/ 0 w 2963"/>
                  <a:gd name="T53" fmla="*/ 0 h 3007"/>
                  <a:gd name="T54" fmla="*/ 0 w 2963"/>
                  <a:gd name="T55" fmla="*/ 0 h 3007"/>
                  <a:gd name="T56" fmla="*/ 0 w 2963"/>
                  <a:gd name="T57" fmla="*/ 0 h 3007"/>
                  <a:gd name="T58" fmla="*/ 0 w 2963"/>
                  <a:gd name="T59" fmla="*/ 0 h 3007"/>
                  <a:gd name="T60" fmla="*/ 0 w 2963"/>
                  <a:gd name="T61" fmla="*/ 0 h 3007"/>
                  <a:gd name="T62" fmla="*/ 0 w 2963"/>
                  <a:gd name="T63" fmla="*/ 0 h 3007"/>
                  <a:gd name="T64" fmla="*/ 0 w 2963"/>
                  <a:gd name="T65" fmla="*/ 0 h 3007"/>
                  <a:gd name="T66" fmla="*/ 0 w 2963"/>
                  <a:gd name="T67" fmla="*/ 0 h 3007"/>
                  <a:gd name="T68" fmla="*/ 0 w 2963"/>
                  <a:gd name="T69" fmla="*/ 0 h 3007"/>
                  <a:gd name="T70" fmla="*/ 0 w 2963"/>
                  <a:gd name="T71" fmla="*/ 0 h 3007"/>
                  <a:gd name="T72" fmla="*/ 0 w 2963"/>
                  <a:gd name="T73" fmla="*/ 0 h 3007"/>
                  <a:gd name="T74" fmla="*/ 0 w 2963"/>
                  <a:gd name="T75" fmla="*/ 0 h 3007"/>
                  <a:gd name="T76" fmla="*/ 0 w 2963"/>
                  <a:gd name="T77" fmla="*/ 0 h 3007"/>
                  <a:gd name="T78" fmla="*/ 0 w 2963"/>
                  <a:gd name="T79" fmla="*/ 0 h 3007"/>
                  <a:gd name="T80" fmla="*/ 0 w 2963"/>
                  <a:gd name="T81" fmla="*/ 0 h 3007"/>
                  <a:gd name="T82" fmla="*/ 0 w 2963"/>
                  <a:gd name="T83" fmla="*/ 0 h 3007"/>
                  <a:gd name="T84" fmla="*/ 0 w 2963"/>
                  <a:gd name="T85" fmla="*/ 0 h 3007"/>
                  <a:gd name="T86" fmla="*/ 0 w 2963"/>
                  <a:gd name="T87" fmla="*/ 0 h 3007"/>
                  <a:gd name="T88" fmla="*/ 0 w 2963"/>
                  <a:gd name="T89" fmla="*/ 0 h 3007"/>
                  <a:gd name="T90" fmla="*/ 0 w 2963"/>
                  <a:gd name="T91" fmla="*/ 0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63"/>
                  <a:gd name="T139" fmla="*/ 0 h 3007"/>
                  <a:gd name="T140" fmla="*/ 2963 w 2963"/>
                  <a:gd name="T141" fmla="*/ 3007 h 30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82999" name="Freeform 25"/>
              <p:cNvSpPr>
                <a:spLocks/>
              </p:cNvSpPr>
              <p:nvPr/>
            </p:nvSpPr>
            <p:spPr bwMode="auto">
              <a:xfrm>
                <a:off x="3555" y="1579"/>
                <a:ext cx="495" cy="250"/>
              </a:xfrm>
              <a:custGeom>
                <a:avLst/>
                <a:gdLst>
                  <a:gd name="T0" fmla="*/ 0 w 1952"/>
                  <a:gd name="T1" fmla="*/ 0 h 1326"/>
                  <a:gd name="T2" fmla="*/ 0 w 1952"/>
                  <a:gd name="T3" fmla="*/ 0 h 1326"/>
                  <a:gd name="T4" fmla="*/ 0 w 1952"/>
                  <a:gd name="T5" fmla="*/ 0 h 1326"/>
                  <a:gd name="T6" fmla="*/ 0 w 1952"/>
                  <a:gd name="T7" fmla="*/ 0 h 1326"/>
                  <a:gd name="T8" fmla="*/ 0 w 1952"/>
                  <a:gd name="T9" fmla="*/ 0 h 1326"/>
                  <a:gd name="T10" fmla="*/ 0 w 1952"/>
                  <a:gd name="T11" fmla="*/ 0 h 1326"/>
                  <a:gd name="T12" fmla="*/ 0 w 1952"/>
                  <a:gd name="T13" fmla="*/ 0 h 1326"/>
                  <a:gd name="T14" fmla="*/ 0 w 1952"/>
                  <a:gd name="T15" fmla="*/ 0 h 1326"/>
                  <a:gd name="T16" fmla="*/ 0 w 1952"/>
                  <a:gd name="T17" fmla="*/ 0 h 1326"/>
                  <a:gd name="T18" fmla="*/ 0 w 1952"/>
                  <a:gd name="T19" fmla="*/ 0 h 1326"/>
                  <a:gd name="T20" fmla="*/ 0 w 1952"/>
                  <a:gd name="T21" fmla="*/ 0 h 1326"/>
                  <a:gd name="T22" fmla="*/ 0 w 1952"/>
                  <a:gd name="T23" fmla="*/ 0 h 1326"/>
                  <a:gd name="T24" fmla="*/ 0 w 1952"/>
                  <a:gd name="T25" fmla="*/ 0 h 1326"/>
                  <a:gd name="T26" fmla="*/ 0 w 1952"/>
                  <a:gd name="T27" fmla="*/ 0 h 1326"/>
                  <a:gd name="T28" fmla="*/ 0 w 1952"/>
                  <a:gd name="T29" fmla="*/ 0 h 1326"/>
                  <a:gd name="T30" fmla="*/ 0 w 1952"/>
                  <a:gd name="T31" fmla="*/ 0 h 1326"/>
                  <a:gd name="T32" fmla="*/ 0 w 1952"/>
                  <a:gd name="T33" fmla="*/ 0 h 1326"/>
                  <a:gd name="T34" fmla="*/ 0 w 1952"/>
                  <a:gd name="T35" fmla="*/ 0 h 1326"/>
                  <a:gd name="T36" fmla="*/ 0 w 1952"/>
                  <a:gd name="T37" fmla="*/ 0 h 1326"/>
                  <a:gd name="T38" fmla="*/ 0 w 1952"/>
                  <a:gd name="T39" fmla="*/ 0 h 1326"/>
                  <a:gd name="T40" fmla="*/ 0 w 1952"/>
                  <a:gd name="T41" fmla="*/ 0 h 1326"/>
                  <a:gd name="T42" fmla="*/ 0 w 1952"/>
                  <a:gd name="T43" fmla="*/ 0 h 1326"/>
                  <a:gd name="T44" fmla="*/ 0 w 1952"/>
                  <a:gd name="T45" fmla="*/ 0 h 1326"/>
                  <a:gd name="T46" fmla="*/ 0 w 1952"/>
                  <a:gd name="T47" fmla="*/ 0 h 1326"/>
                  <a:gd name="T48" fmla="*/ 0 w 1952"/>
                  <a:gd name="T49" fmla="*/ 0 h 1326"/>
                  <a:gd name="T50" fmla="*/ 0 w 1952"/>
                  <a:gd name="T51" fmla="*/ 0 h 1326"/>
                  <a:gd name="T52" fmla="*/ 0 w 1952"/>
                  <a:gd name="T53" fmla="*/ 0 h 1326"/>
                  <a:gd name="T54" fmla="*/ 0 w 1952"/>
                  <a:gd name="T55" fmla="*/ 0 h 1326"/>
                  <a:gd name="T56" fmla="*/ 0 w 1952"/>
                  <a:gd name="T57" fmla="*/ 0 h 1326"/>
                  <a:gd name="T58" fmla="*/ 0 w 1952"/>
                  <a:gd name="T59" fmla="*/ 0 h 1326"/>
                  <a:gd name="T60" fmla="*/ 0 w 1952"/>
                  <a:gd name="T61" fmla="*/ 0 h 1326"/>
                  <a:gd name="T62" fmla="*/ 0 w 1952"/>
                  <a:gd name="T63" fmla="*/ 0 h 1326"/>
                  <a:gd name="T64" fmla="*/ 0 w 1952"/>
                  <a:gd name="T65" fmla="*/ 0 h 1326"/>
                  <a:gd name="T66" fmla="*/ 0 w 1952"/>
                  <a:gd name="T67" fmla="*/ 0 h 1326"/>
                  <a:gd name="T68" fmla="*/ 0 w 1952"/>
                  <a:gd name="T69" fmla="*/ 0 h 1326"/>
                  <a:gd name="T70" fmla="*/ 0 w 1952"/>
                  <a:gd name="T71" fmla="*/ 0 h 1326"/>
                  <a:gd name="T72" fmla="*/ 0 w 1952"/>
                  <a:gd name="T73" fmla="*/ 0 h 1326"/>
                  <a:gd name="T74" fmla="*/ 0 w 1952"/>
                  <a:gd name="T75" fmla="*/ 0 h 1326"/>
                  <a:gd name="T76" fmla="*/ 0 w 1952"/>
                  <a:gd name="T77" fmla="*/ 0 h 1326"/>
                  <a:gd name="T78" fmla="*/ 0 w 1952"/>
                  <a:gd name="T79" fmla="*/ 0 h 1326"/>
                  <a:gd name="T80" fmla="*/ 0 w 1952"/>
                  <a:gd name="T81" fmla="*/ 0 h 1326"/>
                  <a:gd name="T82" fmla="*/ 0 w 1952"/>
                  <a:gd name="T83" fmla="*/ 0 h 1326"/>
                  <a:gd name="T84" fmla="*/ 0 w 1952"/>
                  <a:gd name="T85" fmla="*/ 0 h 1326"/>
                  <a:gd name="T86" fmla="*/ 0 w 1952"/>
                  <a:gd name="T87" fmla="*/ 0 h 1326"/>
                  <a:gd name="T88" fmla="*/ 0 w 1952"/>
                  <a:gd name="T89" fmla="*/ 0 h 1326"/>
                  <a:gd name="T90" fmla="*/ 0 w 1952"/>
                  <a:gd name="T91" fmla="*/ 0 h 1326"/>
                  <a:gd name="T92" fmla="*/ 0 w 1952"/>
                  <a:gd name="T93" fmla="*/ 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52"/>
                  <a:gd name="T142" fmla="*/ 0 h 1326"/>
                  <a:gd name="T143" fmla="*/ 1952 w 1952"/>
                  <a:gd name="T144" fmla="*/ 1326 h 132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grpSp>
        <p:grpSp>
          <p:nvGrpSpPr>
            <p:cNvPr id="82957" name="Group 58"/>
            <p:cNvGrpSpPr>
              <a:grpSpLocks/>
            </p:cNvGrpSpPr>
            <p:nvPr/>
          </p:nvGrpSpPr>
          <p:grpSpPr bwMode="auto">
            <a:xfrm>
              <a:off x="721" y="537"/>
              <a:ext cx="3871" cy="2418"/>
              <a:chOff x="721" y="537"/>
              <a:chExt cx="3871" cy="2418"/>
            </a:xfrm>
          </p:grpSpPr>
          <p:sp>
            <p:nvSpPr>
              <p:cNvPr id="82958" name="Freeform 32"/>
              <p:cNvSpPr>
                <a:spLocks/>
              </p:cNvSpPr>
              <p:nvPr/>
            </p:nvSpPr>
            <p:spPr bwMode="auto">
              <a:xfrm>
                <a:off x="3854" y="1002"/>
                <a:ext cx="661" cy="326"/>
              </a:xfrm>
              <a:custGeom>
                <a:avLst/>
                <a:gdLst>
                  <a:gd name="T0" fmla="*/ 0 w 2595"/>
                  <a:gd name="T1" fmla="*/ 0 h 1727"/>
                  <a:gd name="T2" fmla="*/ 0 w 2595"/>
                  <a:gd name="T3" fmla="*/ 0 h 1727"/>
                  <a:gd name="T4" fmla="*/ 0 w 2595"/>
                  <a:gd name="T5" fmla="*/ 0 h 1727"/>
                  <a:gd name="T6" fmla="*/ 0 w 2595"/>
                  <a:gd name="T7" fmla="*/ 0 h 1727"/>
                  <a:gd name="T8" fmla="*/ 0 w 2595"/>
                  <a:gd name="T9" fmla="*/ 0 h 1727"/>
                  <a:gd name="T10" fmla="*/ 0 w 2595"/>
                  <a:gd name="T11" fmla="*/ 0 h 1727"/>
                  <a:gd name="T12" fmla="*/ 0 w 2595"/>
                  <a:gd name="T13" fmla="*/ 0 h 1727"/>
                  <a:gd name="T14" fmla="*/ 0 w 2595"/>
                  <a:gd name="T15" fmla="*/ 0 h 1727"/>
                  <a:gd name="T16" fmla="*/ 0 w 2595"/>
                  <a:gd name="T17" fmla="*/ 0 h 1727"/>
                  <a:gd name="T18" fmla="*/ 0 w 2595"/>
                  <a:gd name="T19" fmla="*/ 0 h 1727"/>
                  <a:gd name="T20" fmla="*/ 0 w 2595"/>
                  <a:gd name="T21" fmla="*/ 0 h 1727"/>
                  <a:gd name="T22" fmla="*/ 0 w 2595"/>
                  <a:gd name="T23" fmla="*/ 0 h 1727"/>
                  <a:gd name="T24" fmla="*/ 0 w 2595"/>
                  <a:gd name="T25" fmla="*/ 0 h 1727"/>
                  <a:gd name="T26" fmla="*/ 0 w 2595"/>
                  <a:gd name="T27" fmla="*/ 0 h 1727"/>
                  <a:gd name="T28" fmla="*/ 0 w 2595"/>
                  <a:gd name="T29" fmla="*/ 0 h 1727"/>
                  <a:gd name="T30" fmla="*/ 0 w 2595"/>
                  <a:gd name="T31" fmla="*/ 0 h 1727"/>
                  <a:gd name="T32" fmla="*/ 0 w 2595"/>
                  <a:gd name="T33" fmla="*/ 0 h 1727"/>
                  <a:gd name="T34" fmla="*/ 0 w 2595"/>
                  <a:gd name="T35" fmla="*/ 0 h 1727"/>
                  <a:gd name="T36" fmla="*/ 0 w 2595"/>
                  <a:gd name="T37" fmla="*/ 0 h 1727"/>
                  <a:gd name="T38" fmla="*/ 0 w 2595"/>
                  <a:gd name="T39" fmla="*/ 0 h 1727"/>
                  <a:gd name="T40" fmla="*/ 0 w 2595"/>
                  <a:gd name="T41" fmla="*/ 0 h 1727"/>
                  <a:gd name="T42" fmla="*/ 0 w 2595"/>
                  <a:gd name="T43" fmla="*/ 0 h 1727"/>
                  <a:gd name="T44" fmla="*/ 0 w 2595"/>
                  <a:gd name="T45" fmla="*/ 0 h 1727"/>
                  <a:gd name="T46" fmla="*/ 0 w 2595"/>
                  <a:gd name="T47" fmla="*/ 0 h 1727"/>
                  <a:gd name="T48" fmla="*/ 0 w 2595"/>
                  <a:gd name="T49" fmla="*/ 0 h 1727"/>
                  <a:gd name="T50" fmla="*/ 0 w 2595"/>
                  <a:gd name="T51" fmla="*/ 0 h 1727"/>
                  <a:gd name="T52" fmla="*/ 0 w 2595"/>
                  <a:gd name="T53" fmla="*/ 0 h 1727"/>
                  <a:gd name="T54" fmla="*/ 0 w 2595"/>
                  <a:gd name="T55" fmla="*/ 0 h 1727"/>
                  <a:gd name="T56" fmla="*/ 0 w 2595"/>
                  <a:gd name="T57" fmla="*/ 0 h 1727"/>
                  <a:gd name="T58" fmla="*/ 0 w 2595"/>
                  <a:gd name="T59" fmla="*/ 0 h 1727"/>
                  <a:gd name="T60" fmla="*/ 0 w 2595"/>
                  <a:gd name="T61" fmla="*/ 0 h 1727"/>
                  <a:gd name="T62" fmla="*/ 0 w 2595"/>
                  <a:gd name="T63" fmla="*/ 0 h 1727"/>
                  <a:gd name="T64" fmla="*/ 0 w 2595"/>
                  <a:gd name="T65" fmla="*/ 0 h 1727"/>
                  <a:gd name="T66" fmla="*/ 0 w 2595"/>
                  <a:gd name="T67" fmla="*/ 0 h 1727"/>
                  <a:gd name="T68" fmla="*/ 0 w 2595"/>
                  <a:gd name="T69" fmla="*/ 0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95"/>
                  <a:gd name="T106" fmla="*/ 0 h 1727"/>
                  <a:gd name="T107" fmla="*/ 2595 w 2595"/>
                  <a:gd name="T108" fmla="*/ 1727 h 17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grpSp>
            <p:nvGrpSpPr>
              <p:cNvPr id="82959" name="Group 57"/>
              <p:cNvGrpSpPr>
                <a:grpSpLocks/>
              </p:cNvGrpSpPr>
              <p:nvPr/>
            </p:nvGrpSpPr>
            <p:grpSpPr bwMode="auto">
              <a:xfrm>
                <a:off x="721" y="537"/>
                <a:ext cx="3871" cy="2418"/>
                <a:chOff x="721" y="537"/>
                <a:chExt cx="3871" cy="2418"/>
              </a:xfrm>
            </p:grpSpPr>
            <p:grpSp>
              <p:nvGrpSpPr>
                <p:cNvPr id="82960" name="Group 56"/>
                <p:cNvGrpSpPr>
                  <a:grpSpLocks/>
                </p:cNvGrpSpPr>
                <p:nvPr/>
              </p:nvGrpSpPr>
              <p:grpSpPr bwMode="auto">
                <a:xfrm>
                  <a:off x="2865" y="1507"/>
                  <a:ext cx="1302" cy="1448"/>
                  <a:chOff x="2865" y="1507"/>
                  <a:chExt cx="1302" cy="1448"/>
                </a:xfrm>
              </p:grpSpPr>
              <p:grpSp>
                <p:nvGrpSpPr>
                  <p:cNvPr id="82987" name="Group 50"/>
                  <p:cNvGrpSpPr>
                    <a:grpSpLocks/>
                  </p:cNvGrpSpPr>
                  <p:nvPr/>
                </p:nvGrpSpPr>
                <p:grpSpPr bwMode="auto">
                  <a:xfrm>
                    <a:off x="3106" y="2477"/>
                    <a:ext cx="1061" cy="478"/>
                    <a:chOff x="3106" y="2477"/>
                    <a:chExt cx="1061" cy="478"/>
                  </a:xfrm>
                </p:grpSpPr>
                <p:sp>
                  <p:nvSpPr>
                    <p:cNvPr id="82996" name="Freeform 6"/>
                    <p:cNvSpPr>
                      <a:spLocks/>
                    </p:cNvSpPr>
                    <p:nvPr/>
                  </p:nvSpPr>
                  <p:spPr bwMode="auto">
                    <a:xfrm>
                      <a:off x="4039" y="2477"/>
                      <a:ext cx="128" cy="226"/>
                    </a:xfrm>
                    <a:custGeom>
                      <a:avLst/>
                      <a:gdLst>
                        <a:gd name="T0" fmla="*/ 0 w 501"/>
                        <a:gd name="T1" fmla="*/ 0 h 1207"/>
                        <a:gd name="T2" fmla="*/ 0 w 501"/>
                        <a:gd name="T3" fmla="*/ 0 h 1207"/>
                        <a:gd name="T4" fmla="*/ 0 w 501"/>
                        <a:gd name="T5" fmla="*/ 0 h 1207"/>
                        <a:gd name="T6" fmla="*/ 0 w 501"/>
                        <a:gd name="T7" fmla="*/ 0 h 1207"/>
                        <a:gd name="T8" fmla="*/ 0 w 501"/>
                        <a:gd name="T9" fmla="*/ 0 h 1207"/>
                        <a:gd name="T10" fmla="*/ 0 w 501"/>
                        <a:gd name="T11" fmla="*/ 0 h 1207"/>
                        <a:gd name="T12" fmla="*/ 0 w 501"/>
                        <a:gd name="T13" fmla="*/ 0 h 1207"/>
                        <a:gd name="T14" fmla="*/ 0 w 501"/>
                        <a:gd name="T15" fmla="*/ 0 h 1207"/>
                        <a:gd name="T16" fmla="*/ 0 w 501"/>
                        <a:gd name="T17" fmla="*/ 0 h 1207"/>
                        <a:gd name="T18" fmla="*/ 0 w 501"/>
                        <a:gd name="T19" fmla="*/ 0 h 1207"/>
                        <a:gd name="T20" fmla="*/ 0 w 501"/>
                        <a:gd name="T21" fmla="*/ 0 h 1207"/>
                        <a:gd name="T22" fmla="*/ 0 w 501"/>
                        <a:gd name="T23" fmla="*/ 0 h 1207"/>
                        <a:gd name="T24" fmla="*/ 0 w 501"/>
                        <a:gd name="T25" fmla="*/ 0 h 1207"/>
                        <a:gd name="T26" fmla="*/ 0 w 501"/>
                        <a:gd name="T27" fmla="*/ 0 h 1207"/>
                        <a:gd name="T28" fmla="*/ 0 w 501"/>
                        <a:gd name="T29" fmla="*/ 0 h 1207"/>
                        <a:gd name="T30" fmla="*/ 0 w 501"/>
                        <a:gd name="T31" fmla="*/ 0 h 1207"/>
                        <a:gd name="T32" fmla="*/ 0 w 501"/>
                        <a:gd name="T33" fmla="*/ 0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1"/>
                        <a:gd name="T52" fmla="*/ 0 h 1207"/>
                        <a:gd name="T53" fmla="*/ 501 w 501"/>
                        <a:gd name="T54" fmla="*/ 1207 h 12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82997" name="Freeform 7"/>
                    <p:cNvSpPr>
                      <a:spLocks/>
                    </p:cNvSpPr>
                    <p:nvPr/>
                  </p:nvSpPr>
                  <p:spPr bwMode="auto">
                    <a:xfrm>
                      <a:off x="3106" y="2839"/>
                      <a:ext cx="198" cy="116"/>
                    </a:xfrm>
                    <a:custGeom>
                      <a:avLst/>
                      <a:gdLst>
                        <a:gd name="T0" fmla="*/ 0 w 776"/>
                        <a:gd name="T1" fmla="*/ 0 h 619"/>
                        <a:gd name="T2" fmla="*/ 0 w 776"/>
                        <a:gd name="T3" fmla="*/ 0 h 619"/>
                        <a:gd name="T4" fmla="*/ 0 w 776"/>
                        <a:gd name="T5" fmla="*/ 0 h 619"/>
                        <a:gd name="T6" fmla="*/ 0 w 776"/>
                        <a:gd name="T7" fmla="*/ 0 h 619"/>
                        <a:gd name="T8" fmla="*/ 0 w 776"/>
                        <a:gd name="T9" fmla="*/ 0 h 619"/>
                        <a:gd name="T10" fmla="*/ 0 w 776"/>
                        <a:gd name="T11" fmla="*/ 0 h 619"/>
                        <a:gd name="T12" fmla="*/ 0 w 776"/>
                        <a:gd name="T13" fmla="*/ 0 h 619"/>
                        <a:gd name="T14" fmla="*/ 0 w 776"/>
                        <a:gd name="T15" fmla="*/ 0 h 619"/>
                        <a:gd name="T16" fmla="*/ 0 w 776"/>
                        <a:gd name="T17" fmla="*/ 0 h 619"/>
                        <a:gd name="T18" fmla="*/ 0 w 776"/>
                        <a:gd name="T19" fmla="*/ 0 h 619"/>
                        <a:gd name="T20" fmla="*/ 0 w 776"/>
                        <a:gd name="T21" fmla="*/ 0 h 619"/>
                        <a:gd name="T22" fmla="*/ 0 w 776"/>
                        <a:gd name="T23" fmla="*/ 0 h 619"/>
                        <a:gd name="T24" fmla="*/ 0 w 776"/>
                        <a:gd name="T25" fmla="*/ 0 h 619"/>
                        <a:gd name="T26" fmla="*/ 0 w 776"/>
                        <a:gd name="T27" fmla="*/ 0 h 619"/>
                        <a:gd name="T28" fmla="*/ 0 w 776"/>
                        <a:gd name="T29" fmla="*/ 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76"/>
                        <a:gd name="T46" fmla="*/ 0 h 619"/>
                        <a:gd name="T47" fmla="*/ 776 w 776"/>
                        <a:gd name="T48" fmla="*/ 619 h 6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grpSp>
              <p:grpSp>
                <p:nvGrpSpPr>
                  <p:cNvPr id="82988" name="Group 49"/>
                  <p:cNvGrpSpPr>
                    <a:grpSpLocks/>
                  </p:cNvGrpSpPr>
                  <p:nvPr/>
                </p:nvGrpSpPr>
                <p:grpSpPr bwMode="auto">
                  <a:xfrm>
                    <a:off x="2865" y="1507"/>
                    <a:ext cx="1222" cy="1013"/>
                    <a:chOff x="2865" y="1507"/>
                    <a:chExt cx="1222" cy="1013"/>
                  </a:xfrm>
                </p:grpSpPr>
                <p:sp>
                  <p:nvSpPr>
                    <p:cNvPr id="82989" name="Freeform 17"/>
                    <p:cNvSpPr>
                      <a:spLocks/>
                    </p:cNvSpPr>
                    <p:nvPr/>
                  </p:nvSpPr>
                  <p:spPr bwMode="auto">
                    <a:xfrm>
                      <a:off x="2865" y="1996"/>
                      <a:ext cx="358" cy="287"/>
                    </a:xfrm>
                    <a:custGeom>
                      <a:avLst/>
                      <a:gdLst>
                        <a:gd name="T0" fmla="*/ 0 w 1411"/>
                        <a:gd name="T1" fmla="*/ 0 h 1526"/>
                        <a:gd name="T2" fmla="*/ 0 w 1411"/>
                        <a:gd name="T3" fmla="*/ 0 h 1526"/>
                        <a:gd name="T4" fmla="*/ 0 w 1411"/>
                        <a:gd name="T5" fmla="*/ 0 h 1526"/>
                        <a:gd name="T6" fmla="*/ 0 w 1411"/>
                        <a:gd name="T7" fmla="*/ 0 h 1526"/>
                        <a:gd name="T8" fmla="*/ 0 w 1411"/>
                        <a:gd name="T9" fmla="*/ 0 h 1526"/>
                        <a:gd name="T10" fmla="*/ 0 w 1411"/>
                        <a:gd name="T11" fmla="*/ 0 h 1526"/>
                        <a:gd name="T12" fmla="*/ 0 w 1411"/>
                        <a:gd name="T13" fmla="*/ 0 h 1526"/>
                        <a:gd name="T14" fmla="*/ 0 w 1411"/>
                        <a:gd name="T15" fmla="*/ 0 h 1526"/>
                        <a:gd name="T16" fmla="*/ 0 w 1411"/>
                        <a:gd name="T17" fmla="*/ 0 h 1526"/>
                        <a:gd name="T18" fmla="*/ 0 w 1411"/>
                        <a:gd name="T19" fmla="*/ 0 h 1526"/>
                        <a:gd name="T20" fmla="*/ 0 w 1411"/>
                        <a:gd name="T21" fmla="*/ 0 h 1526"/>
                        <a:gd name="T22" fmla="*/ 0 w 1411"/>
                        <a:gd name="T23" fmla="*/ 0 h 1526"/>
                        <a:gd name="T24" fmla="*/ 0 w 1411"/>
                        <a:gd name="T25" fmla="*/ 0 h 1526"/>
                        <a:gd name="T26" fmla="*/ 0 w 1411"/>
                        <a:gd name="T27" fmla="*/ 0 h 1526"/>
                        <a:gd name="T28" fmla="*/ 0 w 1411"/>
                        <a:gd name="T29" fmla="*/ 0 h 1526"/>
                        <a:gd name="T30" fmla="*/ 0 w 1411"/>
                        <a:gd name="T31" fmla="*/ 0 h 1526"/>
                        <a:gd name="T32" fmla="*/ 0 w 1411"/>
                        <a:gd name="T33" fmla="*/ 0 h 1526"/>
                        <a:gd name="T34" fmla="*/ 0 w 1411"/>
                        <a:gd name="T35" fmla="*/ 0 h 1526"/>
                        <a:gd name="T36" fmla="*/ 0 w 1411"/>
                        <a:gd name="T37" fmla="*/ 0 h 1526"/>
                        <a:gd name="T38" fmla="*/ 0 w 1411"/>
                        <a:gd name="T39" fmla="*/ 0 h 1526"/>
                        <a:gd name="T40" fmla="*/ 0 w 1411"/>
                        <a:gd name="T41" fmla="*/ 0 h 1526"/>
                        <a:gd name="T42" fmla="*/ 0 w 1411"/>
                        <a:gd name="T43" fmla="*/ 0 h 1526"/>
                        <a:gd name="T44" fmla="*/ 0 w 1411"/>
                        <a:gd name="T45" fmla="*/ 0 h 1526"/>
                        <a:gd name="T46" fmla="*/ 0 w 1411"/>
                        <a:gd name="T47" fmla="*/ 0 h 1526"/>
                        <a:gd name="T48" fmla="*/ 0 w 1411"/>
                        <a:gd name="T49" fmla="*/ 0 h 1526"/>
                        <a:gd name="T50" fmla="*/ 0 w 1411"/>
                        <a:gd name="T51" fmla="*/ 0 h 1526"/>
                        <a:gd name="T52" fmla="*/ 0 w 1411"/>
                        <a:gd name="T53" fmla="*/ 0 h 1526"/>
                        <a:gd name="T54" fmla="*/ 0 w 1411"/>
                        <a:gd name="T55" fmla="*/ 0 h 1526"/>
                        <a:gd name="T56" fmla="*/ 0 w 1411"/>
                        <a:gd name="T57" fmla="*/ 0 h 1526"/>
                        <a:gd name="T58" fmla="*/ 0 w 1411"/>
                        <a:gd name="T59" fmla="*/ 0 h 1526"/>
                        <a:gd name="T60" fmla="*/ 0 w 1411"/>
                        <a:gd name="T61" fmla="*/ 0 h 1526"/>
                        <a:gd name="T62" fmla="*/ 0 w 1411"/>
                        <a:gd name="T63" fmla="*/ 0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11"/>
                        <a:gd name="T97" fmla="*/ 0 h 1526"/>
                        <a:gd name="T98" fmla="*/ 1411 w 1411"/>
                        <a:gd name="T99" fmla="*/ 1526 h 152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grpSp>
                  <p:nvGrpSpPr>
                    <p:cNvPr id="82990" name="Group 48"/>
                    <p:cNvGrpSpPr>
                      <a:grpSpLocks/>
                    </p:cNvGrpSpPr>
                    <p:nvPr/>
                  </p:nvGrpSpPr>
                  <p:grpSpPr bwMode="auto">
                    <a:xfrm>
                      <a:off x="3091" y="1777"/>
                      <a:ext cx="996" cy="743"/>
                      <a:chOff x="3091" y="1777"/>
                      <a:chExt cx="996" cy="743"/>
                    </a:xfrm>
                  </p:grpSpPr>
                  <p:sp>
                    <p:nvSpPr>
                      <p:cNvPr id="82992" name="Freeform 12"/>
                      <p:cNvSpPr>
                        <a:spLocks/>
                      </p:cNvSpPr>
                      <p:nvPr/>
                    </p:nvSpPr>
                    <p:spPr bwMode="auto">
                      <a:xfrm>
                        <a:off x="3123" y="2139"/>
                        <a:ext cx="415" cy="381"/>
                      </a:xfrm>
                      <a:custGeom>
                        <a:avLst/>
                        <a:gdLst>
                          <a:gd name="T0" fmla="*/ 0 w 1633"/>
                          <a:gd name="T1" fmla="*/ 0 h 2024"/>
                          <a:gd name="T2" fmla="*/ 0 w 1633"/>
                          <a:gd name="T3" fmla="*/ 0 h 2024"/>
                          <a:gd name="T4" fmla="*/ 0 w 1633"/>
                          <a:gd name="T5" fmla="*/ 0 h 2024"/>
                          <a:gd name="T6" fmla="*/ 0 w 1633"/>
                          <a:gd name="T7" fmla="*/ 0 h 2024"/>
                          <a:gd name="T8" fmla="*/ 0 w 1633"/>
                          <a:gd name="T9" fmla="*/ 0 h 2024"/>
                          <a:gd name="T10" fmla="*/ 0 w 1633"/>
                          <a:gd name="T11" fmla="*/ 0 h 2024"/>
                          <a:gd name="T12" fmla="*/ 0 w 1633"/>
                          <a:gd name="T13" fmla="*/ 0 h 2024"/>
                          <a:gd name="T14" fmla="*/ 0 w 1633"/>
                          <a:gd name="T15" fmla="*/ 0 h 2024"/>
                          <a:gd name="T16" fmla="*/ 0 w 1633"/>
                          <a:gd name="T17" fmla="*/ 0 h 2024"/>
                          <a:gd name="T18" fmla="*/ 0 w 1633"/>
                          <a:gd name="T19" fmla="*/ 0 h 2024"/>
                          <a:gd name="T20" fmla="*/ 0 w 1633"/>
                          <a:gd name="T21" fmla="*/ 0 h 2024"/>
                          <a:gd name="T22" fmla="*/ 0 w 1633"/>
                          <a:gd name="T23" fmla="*/ 0 h 2024"/>
                          <a:gd name="T24" fmla="*/ 0 w 1633"/>
                          <a:gd name="T25" fmla="*/ 0 h 2024"/>
                          <a:gd name="T26" fmla="*/ 0 w 1633"/>
                          <a:gd name="T27" fmla="*/ 0 h 2024"/>
                          <a:gd name="T28" fmla="*/ 0 w 1633"/>
                          <a:gd name="T29" fmla="*/ 0 h 2024"/>
                          <a:gd name="T30" fmla="*/ 0 w 1633"/>
                          <a:gd name="T31" fmla="*/ 0 h 2024"/>
                          <a:gd name="T32" fmla="*/ 0 w 1633"/>
                          <a:gd name="T33" fmla="*/ 0 h 2024"/>
                          <a:gd name="T34" fmla="*/ 0 w 1633"/>
                          <a:gd name="T35" fmla="*/ 0 h 2024"/>
                          <a:gd name="T36" fmla="*/ 0 w 1633"/>
                          <a:gd name="T37" fmla="*/ 0 h 2024"/>
                          <a:gd name="T38" fmla="*/ 0 w 1633"/>
                          <a:gd name="T39" fmla="*/ 0 h 2024"/>
                          <a:gd name="T40" fmla="*/ 0 w 1633"/>
                          <a:gd name="T41" fmla="*/ 0 h 2024"/>
                          <a:gd name="T42" fmla="*/ 0 w 1633"/>
                          <a:gd name="T43" fmla="*/ 0 h 2024"/>
                          <a:gd name="T44" fmla="*/ 0 w 1633"/>
                          <a:gd name="T45" fmla="*/ 0 h 2024"/>
                          <a:gd name="T46" fmla="*/ 0 w 1633"/>
                          <a:gd name="T47" fmla="*/ 0 h 2024"/>
                          <a:gd name="T48" fmla="*/ 0 w 1633"/>
                          <a:gd name="T49" fmla="*/ 0 h 2024"/>
                          <a:gd name="T50" fmla="*/ 0 w 1633"/>
                          <a:gd name="T51" fmla="*/ 0 h 2024"/>
                          <a:gd name="T52" fmla="*/ 0 w 1633"/>
                          <a:gd name="T53" fmla="*/ 0 h 2024"/>
                          <a:gd name="T54" fmla="*/ 0 w 1633"/>
                          <a:gd name="T55" fmla="*/ 0 h 2024"/>
                          <a:gd name="T56" fmla="*/ 0 w 1633"/>
                          <a:gd name="T57" fmla="*/ 0 h 2024"/>
                          <a:gd name="T58" fmla="*/ 0 w 1633"/>
                          <a:gd name="T59" fmla="*/ 0 h 2024"/>
                          <a:gd name="T60" fmla="*/ 0 w 1633"/>
                          <a:gd name="T61" fmla="*/ 0 h 2024"/>
                          <a:gd name="T62" fmla="*/ 0 w 1633"/>
                          <a:gd name="T63" fmla="*/ 0 h 2024"/>
                          <a:gd name="T64" fmla="*/ 0 w 1633"/>
                          <a:gd name="T65" fmla="*/ 0 h 2024"/>
                          <a:gd name="T66" fmla="*/ 0 w 1633"/>
                          <a:gd name="T67" fmla="*/ 0 h 2024"/>
                          <a:gd name="T68" fmla="*/ 0 w 1633"/>
                          <a:gd name="T69" fmla="*/ 0 h 2024"/>
                          <a:gd name="T70" fmla="*/ 0 w 1633"/>
                          <a:gd name="T71" fmla="*/ 0 h 2024"/>
                          <a:gd name="T72" fmla="*/ 0 w 1633"/>
                          <a:gd name="T73" fmla="*/ 0 h 2024"/>
                          <a:gd name="T74" fmla="*/ 0 w 1633"/>
                          <a:gd name="T75" fmla="*/ 0 h 2024"/>
                          <a:gd name="T76" fmla="*/ 0 w 1633"/>
                          <a:gd name="T77" fmla="*/ 0 h 2024"/>
                          <a:gd name="T78" fmla="*/ 0 w 1633"/>
                          <a:gd name="T79" fmla="*/ 0 h 2024"/>
                          <a:gd name="T80" fmla="*/ 0 w 1633"/>
                          <a:gd name="T81" fmla="*/ 0 h 2024"/>
                          <a:gd name="T82" fmla="*/ 0 w 1633"/>
                          <a:gd name="T83" fmla="*/ 0 h 2024"/>
                          <a:gd name="T84" fmla="*/ 0 w 1633"/>
                          <a:gd name="T85" fmla="*/ 0 h 2024"/>
                          <a:gd name="T86" fmla="*/ 0 w 1633"/>
                          <a:gd name="T87" fmla="*/ 0 h 2024"/>
                          <a:gd name="T88" fmla="*/ 0 w 1633"/>
                          <a:gd name="T89" fmla="*/ 0 h 2024"/>
                          <a:gd name="T90" fmla="*/ 0 w 1633"/>
                          <a:gd name="T91" fmla="*/ 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33"/>
                          <a:gd name="T139" fmla="*/ 0 h 2024"/>
                          <a:gd name="T140" fmla="*/ 1633 w 1633"/>
                          <a:gd name="T141" fmla="*/ 2024 h 202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82993" name="Freeform 18"/>
                      <p:cNvSpPr>
                        <a:spLocks/>
                      </p:cNvSpPr>
                      <p:nvPr/>
                    </p:nvSpPr>
                    <p:spPr bwMode="auto">
                      <a:xfrm>
                        <a:off x="3091" y="1938"/>
                        <a:ext cx="583" cy="273"/>
                      </a:xfrm>
                      <a:custGeom>
                        <a:avLst/>
                        <a:gdLst>
                          <a:gd name="T0" fmla="*/ 0 w 2294"/>
                          <a:gd name="T1" fmla="*/ 0 h 1452"/>
                          <a:gd name="T2" fmla="*/ 0 w 2294"/>
                          <a:gd name="T3" fmla="*/ 0 h 1452"/>
                          <a:gd name="T4" fmla="*/ 0 w 2294"/>
                          <a:gd name="T5" fmla="*/ 0 h 1452"/>
                          <a:gd name="T6" fmla="*/ 0 w 2294"/>
                          <a:gd name="T7" fmla="*/ 0 h 1452"/>
                          <a:gd name="T8" fmla="*/ 0 w 2294"/>
                          <a:gd name="T9" fmla="*/ 0 h 1452"/>
                          <a:gd name="T10" fmla="*/ 0 w 2294"/>
                          <a:gd name="T11" fmla="*/ 0 h 1452"/>
                          <a:gd name="T12" fmla="*/ 0 w 2294"/>
                          <a:gd name="T13" fmla="*/ 0 h 1452"/>
                          <a:gd name="T14" fmla="*/ 0 w 2294"/>
                          <a:gd name="T15" fmla="*/ 0 h 1452"/>
                          <a:gd name="T16" fmla="*/ 0 w 2294"/>
                          <a:gd name="T17" fmla="*/ 0 h 1452"/>
                          <a:gd name="T18" fmla="*/ 0 w 2294"/>
                          <a:gd name="T19" fmla="*/ 0 h 1452"/>
                          <a:gd name="T20" fmla="*/ 0 w 2294"/>
                          <a:gd name="T21" fmla="*/ 0 h 1452"/>
                          <a:gd name="T22" fmla="*/ 0 w 2294"/>
                          <a:gd name="T23" fmla="*/ 0 h 1452"/>
                          <a:gd name="T24" fmla="*/ 0 w 2294"/>
                          <a:gd name="T25" fmla="*/ 0 h 1452"/>
                          <a:gd name="T26" fmla="*/ 0 w 2294"/>
                          <a:gd name="T27" fmla="*/ 0 h 1452"/>
                          <a:gd name="T28" fmla="*/ 0 w 2294"/>
                          <a:gd name="T29" fmla="*/ 0 h 1452"/>
                          <a:gd name="T30" fmla="*/ 0 w 2294"/>
                          <a:gd name="T31" fmla="*/ 0 h 1452"/>
                          <a:gd name="T32" fmla="*/ 0 w 2294"/>
                          <a:gd name="T33" fmla="*/ 0 h 1452"/>
                          <a:gd name="T34" fmla="*/ 0 w 2294"/>
                          <a:gd name="T35" fmla="*/ 0 h 1452"/>
                          <a:gd name="T36" fmla="*/ 0 w 2294"/>
                          <a:gd name="T37" fmla="*/ 0 h 1452"/>
                          <a:gd name="T38" fmla="*/ 0 w 2294"/>
                          <a:gd name="T39" fmla="*/ 0 h 1452"/>
                          <a:gd name="T40" fmla="*/ 0 w 2294"/>
                          <a:gd name="T41" fmla="*/ 0 h 1452"/>
                          <a:gd name="T42" fmla="*/ 0 w 2294"/>
                          <a:gd name="T43" fmla="*/ 0 h 1452"/>
                          <a:gd name="T44" fmla="*/ 0 w 2294"/>
                          <a:gd name="T45" fmla="*/ 0 h 1452"/>
                          <a:gd name="T46" fmla="*/ 0 w 2294"/>
                          <a:gd name="T47" fmla="*/ 0 h 1452"/>
                          <a:gd name="T48" fmla="*/ 0 w 2294"/>
                          <a:gd name="T49" fmla="*/ 0 h 1452"/>
                          <a:gd name="T50" fmla="*/ 0 w 2294"/>
                          <a:gd name="T51" fmla="*/ 0 h 1452"/>
                          <a:gd name="T52" fmla="*/ 0 w 2294"/>
                          <a:gd name="T53" fmla="*/ 0 h 1452"/>
                          <a:gd name="T54" fmla="*/ 0 w 2294"/>
                          <a:gd name="T55" fmla="*/ 0 h 1452"/>
                          <a:gd name="T56" fmla="*/ 0 w 2294"/>
                          <a:gd name="T57" fmla="*/ 0 h 1452"/>
                          <a:gd name="T58" fmla="*/ 0 w 2294"/>
                          <a:gd name="T59" fmla="*/ 0 h 1452"/>
                          <a:gd name="T60" fmla="*/ 0 w 2294"/>
                          <a:gd name="T61" fmla="*/ 0 h 1452"/>
                          <a:gd name="T62" fmla="*/ 0 w 2294"/>
                          <a:gd name="T63" fmla="*/ 0 h 1452"/>
                          <a:gd name="T64" fmla="*/ 0 w 2294"/>
                          <a:gd name="T65" fmla="*/ 0 h 1452"/>
                          <a:gd name="T66" fmla="*/ 0 w 2294"/>
                          <a:gd name="T67" fmla="*/ 0 h 1452"/>
                          <a:gd name="T68" fmla="*/ 0 w 2294"/>
                          <a:gd name="T69" fmla="*/ 0 h 1452"/>
                          <a:gd name="T70" fmla="*/ 0 w 2294"/>
                          <a:gd name="T71" fmla="*/ 0 h 1452"/>
                          <a:gd name="T72" fmla="*/ 0 w 2294"/>
                          <a:gd name="T73" fmla="*/ 0 h 1452"/>
                          <a:gd name="T74" fmla="*/ 0 w 2294"/>
                          <a:gd name="T75" fmla="*/ 0 h 1452"/>
                          <a:gd name="T76" fmla="*/ 0 w 2294"/>
                          <a:gd name="T77" fmla="*/ 0 h 1452"/>
                          <a:gd name="T78" fmla="*/ 0 w 2294"/>
                          <a:gd name="T79" fmla="*/ 0 h 1452"/>
                          <a:gd name="T80" fmla="*/ 0 w 2294"/>
                          <a:gd name="T81" fmla="*/ 0 h 1452"/>
                          <a:gd name="T82" fmla="*/ 0 w 2294"/>
                          <a:gd name="T83" fmla="*/ 0 h 1452"/>
                          <a:gd name="T84" fmla="*/ 0 w 2294"/>
                          <a:gd name="T85" fmla="*/ 0 h 1452"/>
                          <a:gd name="T86" fmla="*/ 0 w 2294"/>
                          <a:gd name="T87" fmla="*/ 0 h 1452"/>
                          <a:gd name="T88" fmla="*/ 0 w 2294"/>
                          <a:gd name="T89" fmla="*/ 0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94"/>
                          <a:gd name="T136" fmla="*/ 0 h 1452"/>
                          <a:gd name="T137" fmla="*/ 2294 w 2294"/>
                          <a:gd name="T138" fmla="*/ 1452 h 14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82994" name="Freeform 19"/>
                      <p:cNvSpPr>
                        <a:spLocks/>
                      </p:cNvSpPr>
                      <p:nvPr/>
                    </p:nvSpPr>
                    <p:spPr bwMode="auto">
                      <a:xfrm>
                        <a:off x="3574" y="1821"/>
                        <a:ext cx="358" cy="339"/>
                      </a:xfrm>
                      <a:custGeom>
                        <a:avLst/>
                        <a:gdLst>
                          <a:gd name="T0" fmla="*/ 0 w 1411"/>
                          <a:gd name="T1" fmla="*/ 0 h 1801"/>
                          <a:gd name="T2" fmla="*/ 0 w 1411"/>
                          <a:gd name="T3" fmla="*/ 0 h 1801"/>
                          <a:gd name="T4" fmla="*/ 0 w 1411"/>
                          <a:gd name="T5" fmla="*/ 0 h 1801"/>
                          <a:gd name="T6" fmla="*/ 0 w 1411"/>
                          <a:gd name="T7" fmla="*/ 0 h 1801"/>
                          <a:gd name="T8" fmla="*/ 0 w 1411"/>
                          <a:gd name="T9" fmla="*/ 0 h 1801"/>
                          <a:gd name="T10" fmla="*/ 0 w 1411"/>
                          <a:gd name="T11" fmla="*/ 0 h 1801"/>
                          <a:gd name="T12" fmla="*/ 0 w 1411"/>
                          <a:gd name="T13" fmla="*/ 0 h 1801"/>
                          <a:gd name="T14" fmla="*/ 0 w 1411"/>
                          <a:gd name="T15" fmla="*/ 0 h 1801"/>
                          <a:gd name="T16" fmla="*/ 0 w 1411"/>
                          <a:gd name="T17" fmla="*/ 0 h 1801"/>
                          <a:gd name="T18" fmla="*/ 0 w 1411"/>
                          <a:gd name="T19" fmla="*/ 0 h 1801"/>
                          <a:gd name="T20" fmla="*/ 0 w 1411"/>
                          <a:gd name="T21" fmla="*/ 0 h 1801"/>
                          <a:gd name="T22" fmla="*/ 0 w 1411"/>
                          <a:gd name="T23" fmla="*/ 0 h 1801"/>
                          <a:gd name="T24" fmla="*/ 0 w 1411"/>
                          <a:gd name="T25" fmla="*/ 0 h 1801"/>
                          <a:gd name="T26" fmla="*/ 0 w 1411"/>
                          <a:gd name="T27" fmla="*/ 0 h 1801"/>
                          <a:gd name="T28" fmla="*/ 0 w 1411"/>
                          <a:gd name="T29" fmla="*/ 0 h 1801"/>
                          <a:gd name="T30" fmla="*/ 0 w 1411"/>
                          <a:gd name="T31" fmla="*/ 0 h 1801"/>
                          <a:gd name="T32" fmla="*/ 0 w 1411"/>
                          <a:gd name="T33" fmla="*/ 0 h 1801"/>
                          <a:gd name="T34" fmla="*/ 0 w 1411"/>
                          <a:gd name="T35" fmla="*/ 0 h 1801"/>
                          <a:gd name="T36" fmla="*/ 0 w 1411"/>
                          <a:gd name="T37" fmla="*/ 0 h 1801"/>
                          <a:gd name="T38" fmla="*/ 0 w 1411"/>
                          <a:gd name="T39" fmla="*/ 0 h 1801"/>
                          <a:gd name="T40" fmla="*/ 0 w 1411"/>
                          <a:gd name="T41" fmla="*/ 0 h 1801"/>
                          <a:gd name="T42" fmla="*/ 0 w 1411"/>
                          <a:gd name="T43" fmla="*/ 0 h 1801"/>
                          <a:gd name="T44" fmla="*/ 0 w 1411"/>
                          <a:gd name="T45" fmla="*/ 0 h 1801"/>
                          <a:gd name="T46" fmla="*/ 0 w 1411"/>
                          <a:gd name="T47" fmla="*/ 0 h 1801"/>
                          <a:gd name="T48" fmla="*/ 0 w 1411"/>
                          <a:gd name="T49" fmla="*/ 0 h 1801"/>
                          <a:gd name="T50" fmla="*/ 0 w 1411"/>
                          <a:gd name="T51" fmla="*/ 0 h 1801"/>
                          <a:gd name="T52" fmla="*/ 0 w 1411"/>
                          <a:gd name="T53" fmla="*/ 0 h 1801"/>
                          <a:gd name="T54" fmla="*/ 0 w 1411"/>
                          <a:gd name="T55" fmla="*/ 0 h 1801"/>
                          <a:gd name="T56" fmla="*/ 0 w 1411"/>
                          <a:gd name="T57" fmla="*/ 0 h 1801"/>
                          <a:gd name="T58" fmla="*/ 0 w 1411"/>
                          <a:gd name="T59" fmla="*/ 0 h 1801"/>
                          <a:gd name="T60" fmla="*/ 0 w 1411"/>
                          <a:gd name="T61" fmla="*/ 0 h 1801"/>
                          <a:gd name="T62" fmla="*/ 0 w 1411"/>
                          <a:gd name="T63" fmla="*/ 0 h 1801"/>
                          <a:gd name="T64" fmla="*/ 0 w 1411"/>
                          <a:gd name="T65" fmla="*/ 0 h 1801"/>
                          <a:gd name="T66" fmla="*/ 0 w 1411"/>
                          <a:gd name="T67" fmla="*/ 0 h 1801"/>
                          <a:gd name="T68" fmla="*/ 0 w 1411"/>
                          <a:gd name="T69" fmla="*/ 0 h 1801"/>
                          <a:gd name="T70" fmla="*/ 0 w 1411"/>
                          <a:gd name="T71" fmla="*/ 0 h 1801"/>
                          <a:gd name="T72" fmla="*/ 0 w 1411"/>
                          <a:gd name="T73" fmla="*/ 0 h 1801"/>
                          <a:gd name="T74" fmla="*/ 0 w 1411"/>
                          <a:gd name="T75" fmla="*/ 0 h 1801"/>
                          <a:gd name="T76" fmla="*/ 0 w 1411"/>
                          <a:gd name="T77" fmla="*/ 0 h 1801"/>
                          <a:gd name="T78" fmla="*/ 0 w 1411"/>
                          <a:gd name="T79" fmla="*/ 0 h 1801"/>
                          <a:gd name="T80" fmla="*/ 0 w 1411"/>
                          <a:gd name="T81" fmla="*/ 0 h 1801"/>
                          <a:gd name="T82" fmla="*/ 0 w 1411"/>
                          <a:gd name="T83" fmla="*/ 0 h 1801"/>
                          <a:gd name="T84" fmla="*/ 0 w 1411"/>
                          <a:gd name="T85" fmla="*/ 0 h 1801"/>
                          <a:gd name="T86" fmla="*/ 0 w 1411"/>
                          <a:gd name="T87" fmla="*/ 0 h 1801"/>
                          <a:gd name="T88" fmla="*/ 0 w 1411"/>
                          <a:gd name="T89" fmla="*/ 0 h 1801"/>
                          <a:gd name="T90" fmla="*/ 0 w 1411"/>
                          <a:gd name="T91" fmla="*/ 0 h 1801"/>
                          <a:gd name="T92" fmla="*/ 0 w 1411"/>
                          <a:gd name="T93" fmla="*/ 0 h 1801"/>
                          <a:gd name="T94" fmla="*/ 0 w 1411"/>
                          <a:gd name="T95" fmla="*/ 0 h 1801"/>
                          <a:gd name="T96" fmla="*/ 0 w 1411"/>
                          <a:gd name="T97" fmla="*/ 0 h 1801"/>
                          <a:gd name="T98" fmla="*/ 0 w 1411"/>
                          <a:gd name="T99" fmla="*/ 0 h 1801"/>
                          <a:gd name="T100" fmla="*/ 0 w 1411"/>
                          <a:gd name="T101" fmla="*/ 0 h 1801"/>
                          <a:gd name="T102" fmla="*/ 0 w 1411"/>
                          <a:gd name="T103" fmla="*/ 0 h 1801"/>
                          <a:gd name="T104" fmla="*/ 0 w 1411"/>
                          <a:gd name="T105" fmla="*/ 0 h 1801"/>
                          <a:gd name="T106" fmla="*/ 0 w 1411"/>
                          <a:gd name="T107" fmla="*/ 0 h 1801"/>
                          <a:gd name="T108" fmla="*/ 0 w 1411"/>
                          <a:gd name="T109" fmla="*/ 0 h 1801"/>
                          <a:gd name="T110" fmla="*/ 0 w 1411"/>
                          <a:gd name="T111" fmla="*/ 0 h 1801"/>
                          <a:gd name="T112" fmla="*/ 0 w 1411"/>
                          <a:gd name="T113" fmla="*/ 0 h 1801"/>
                          <a:gd name="T114" fmla="*/ 0 w 1411"/>
                          <a:gd name="T115" fmla="*/ 0 h 1801"/>
                          <a:gd name="T116" fmla="*/ 0 w 1411"/>
                          <a:gd name="T117" fmla="*/ 0 h 1801"/>
                          <a:gd name="T118" fmla="*/ 0 w 1411"/>
                          <a:gd name="T119" fmla="*/ 0 h 1801"/>
                          <a:gd name="T120" fmla="*/ 0 w 1411"/>
                          <a:gd name="T121" fmla="*/ 0 h 1801"/>
                          <a:gd name="T122" fmla="*/ 0 w 1411"/>
                          <a:gd name="T123" fmla="*/ 0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11"/>
                          <a:gd name="T187" fmla="*/ 0 h 1801"/>
                          <a:gd name="T188" fmla="*/ 1411 w 1411"/>
                          <a:gd name="T189" fmla="*/ 1801 h 180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82995" name="Freeform 20"/>
                      <p:cNvSpPr>
                        <a:spLocks/>
                      </p:cNvSpPr>
                      <p:nvPr/>
                    </p:nvSpPr>
                    <p:spPr bwMode="auto">
                      <a:xfrm>
                        <a:off x="3664" y="1777"/>
                        <a:ext cx="423" cy="319"/>
                      </a:xfrm>
                      <a:custGeom>
                        <a:avLst/>
                        <a:gdLst>
                          <a:gd name="T0" fmla="*/ 0 w 1669"/>
                          <a:gd name="T1" fmla="*/ 0 h 1690"/>
                          <a:gd name="T2" fmla="*/ 0 w 1669"/>
                          <a:gd name="T3" fmla="*/ 0 h 1690"/>
                          <a:gd name="T4" fmla="*/ 0 w 1669"/>
                          <a:gd name="T5" fmla="*/ 0 h 1690"/>
                          <a:gd name="T6" fmla="*/ 0 w 1669"/>
                          <a:gd name="T7" fmla="*/ 0 h 1690"/>
                          <a:gd name="T8" fmla="*/ 0 w 1669"/>
                          <a:gd name="T9" fmla="*/ 0 h 1690"/>
                          <a:gd name="T10" fmla="*/ 0 w 1669"/>
                          <a:gd name="T11" fmla="*/ 0 h 1690"/>
                          <a:gd name="T12" fmla="*/ 0 w 1669"/>
                          <a:gd name="T13" fmla="*/ 0 h 1690"/>
                          <a:gd name="T14" fmla="*/ 0 w 1669"/>
                          <a:gd name="T15" fmla="*/ 0 h 1690"/>
                          <a:gd name="T16" fmla="*/ 0 w 1669"/>
                          <a:gd name="T17" fmla="*/ 0 h 1690"/>
                          <a:gd name="T18" fmla="*/ 0 w 1669"/>
                          <a:gd name="T19" fmla="*/ 0 h 1690"/>
                          <a:gd name="T20" fmla="*/ 0 w 1669"/>
                          <a:gd name="T21" fmla="*/ 0 h 1690"/>
                          <a:gd name="T22" fmla="*/ 0 w 1669"/>
                          <a:gd name="T23" fmla="*/ 0 h 1690"/>
                          <a:gd name="T24" fmla="*/ 0 w 1669"/>
                          <a:gd name="T25" fmla="*/ 0 h 1690"/>
                          <a:gd name="T26" fmla="*/ 0 w 1669"/>
                          <a:gd name="T27" fmla="*/ 0 h 1690"/>
                          <a:gd name="T28" fmla="*/ 0 w 1669"/>
                          <a:gd name="T29" fmla="*/ 0 h 1690"/>
                          <a:gd name="T30" fmla="*/ 0 w 1669"/>
                          <a:gd name="T31" fmla="*/ 0 h 1690"/>
                          <a:gd name="T32" fmla="*/ 0 w 1669"/>
                          <a:gd name="T33" fmla="*/ 0 h 1690"/>
                          <a:gd name="T34" fmla="*/ 0 w 1669"/>
                          <a:gd name="T35" fmla="*/ 0 h 1690"/>
                          <a:gd name="T36" fmla="*/ 0 w 1669"/>
                          <a:gd name="T37" fmla="*/ 0 h 1690"/>
                          <a:gd name="T38" fmla="*/ 0 w 1669"/>
                          <a:gd name="T39" fmla="*/ 0 h 1690"/>
                          <a:gd name="T40" fmla="*/ 0 w 1669"/>
                          <a:gd name="T41" fmla="*/ 0 h 1690"/>
                          <a:gd name="T42" fmla="*/ 0 w 1669"/>
                          <a:gd name="T43" fmla="*/ 0 h 1690"/>
                          <a:gd name="T44" fmla="*/ 0 w 1669"/>
                          <a:gd name="T45" fmla="*/ 0 h 1690"/>
                          <a:gd name="T46" fmla="*/ 0 w 1669"/>
                          <a:gd name="T47" fmla="*/ 0 h 1690"/>
                          <a:gd name="T48" fmla="*/ 0 w 1669"/>
                          <a:gd name="T49" fmla="*/ 0 h 1690"/>
                          <a:gd name="T50" fmla="*/ 0 w 1669"/>
                          <a:gd name="T51" fmla="*/ 0 h 1690"/>
                          <a:gd name="T52" fmla="*/ 0 w 1669"/>
                          <a:gd name="T53" fmla="*/ 0 h 1690"/>
                          <a:gd name="T54" fmla="*/ 0 w 1669"/>
                          <a:gd name="T55" fmla="*/ 0 h 1690"/>
                          <a:gd name="T56" fmla="*/ 0 w 1669"/>
                          <a:gd name="T57" fmla="*/ 0 h 1690"/>
                          <a:gd name="T58" fmla="*/ 0 w 1669"/>
                          <a:gd name="T59" fmla="*/ 0 h 1690"/>
                          <a:gd name="T60" fmla="*/ 0 w 1669"/>
                          <a:gd name="T61" fmla="*/ 0 h 1690"/>
                          <a:gd name="T62" fmla="*/ 0 w 1669"/>
                          <a:gd name="T63" fmla="*/ 0 h 1690"/>
                          <a:gd name="T64" fmla="*/ 0 w 1669"/>
                          <a:gd name="T65" fmla="*/ 0 h 1690"/>
                          <a:gd name="T66" fmla="*/ 0 w 1669"/>
                          <a:gd name="T67" fmla="*/ 0 h 1690"/>
                          <a:gd name="T68" fmla="*/ 0 w 1669"/>
                          <a:gd name="T69" fmla="*/ 0 h 1690"/>
                          <a:gd name="T70" fmla="*/ 0 w 1669"/>
                          <a:gd name="T71" fmla="*/ 0 h 1690"/>
                          <a:gd name="T72" fmla="*/ 0 w 1669"/>
                          <a:gd name="T73" fmla="*/ 0 h 1690"/>
                          <a:gd name="T74" fmla="*/ 0 w 1669"/>
                          <a:gd name="T75" fmla="*/ 0 h 1690"/>
                          <a:gd name="T76" fmla="*/ 0 w 1669"/>
                          <a:gd name="T77" fmla="*/ 0 h 1690"/>
                          <a:gd name="T78" fmla="*/ 0 w 1669"/>
                          <a:gd name="T79" fmla="*/ 0 h 1690"/>
                          <a:gd name="T80" fmla="*/ 0 w 1669"/>
                          <a:gd name="T81" fmla="*/ 0 h 1690"/>
                          <a:gd name="T82" fmla="*/ 0 w 1669"/>
                          <a:gd name="T83" fmla="*/ 0 h 1690"/>
                          <a:gd name="T84" fmla="*/ 0 w 1669"/>
                          <a:gd name="T85" fmla="*/ 0 h 1690"/>
                          <a:gd name="T86" fmla="*/ 0 w 1669"/>
                          <a:gd name="T87" fmla="*/ 0 h 1690"/>
                          <a:gd name="T88" fmla="*/ 0 w 1669"/>
                          <a:gd name="T89" fmla="*/ 0 h 1690"/>
                          <a:gd name="T90" fmla="*/ 0 w 1669"/>
                          <a:gd name="T91" fmla="*/ 0 h 1690"/>
                          <a:gd name="T92" fmla="*/ 0 w 1669"/>
                          <a:gd name="T93" fmla="*/ 0 h 1690"/>
                          <a:gd name="T94" fmla="*/ 0 w 1669"/>
                          <a:gd name="T95" fmla="*/ 0 h 1690"/>
                          <a:gd name="T96" fmla="*/ 0 w 1669"/>
                          <a:gd name="T97" fmla="*/ 0 h 1690"/>
                          <a:gd name="T98" fmla="*/ 0 w 1669"/>
                          <a:gd name="T99" fmla="*/ 0 h 1690"/>
                          <a:gd name="T100" fmla="*/ 0 w 1669"/>
                          <a:gd name="T101" fmla="*/ 0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9"/>
                          <a:gd name="T154" fmla="*/ 0 h 1690"/>
                          <a:gd name="T155" fmla="*/ 1669 w 1669"/>
                          <a:gd name="T156" fmla="*/ 1690 h 169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grpSp>
                <p:sp>
                  <p:nvSpPr>
                    <p:cNvPr id="82991" name="Freeform 22"/>
                    <p:cNvSpPr>
                      <a:spLocks/>
                    </p:cNvSpPr>
                    <p:nvPr/>
                  </p:nvSpPr>
                  <p:spPr bwMode="auto">
                    <a:xfrm>
                      <a:off x="2890" y="1507"/>
                      <a:ext cx="382" cy="520"/>
                    </a:xfrm>
                    <a:custGeom>
                      <a:avLst/>
                      <a:gdLst>
                        <a:gd name="T0" fmla="*/ 0 w 1498"/>
                        <a:gd name="T1" fmla="*/ 0 h 2761"/>
                        <a:gd name="T2" fmla="*/ 0 w 1498"/>
                        <a:gd name="T3" fmla="*/ 0 h 2761"/>
                        <a:gd name="T4" fmla="*/ 0 w 1498"/>
                        <a:gd name="T5" fmla="*/ 0 h 2761"/>
                        <a:gd name="T6" fmla="*/ 0 w 1498"/>
                        <a:gd name="T7" fmla="*/ 0 h 2761"/>
                        <a:gd name="T8" fmla="*/ 0 w 1498"/>
                        <a:gd name="T9" fmla="*/ 0 h 2761"/>
                        <a:gd name="T10" fmla="*/ 0 w 1498"/>
                        <a:gd name="T11" fmla="*/ 0 h 2761"/>
                        <a:gd name="T12" fmla="*/ 0 w 1498"/>
                        <a:gd name="T13" fmla="*/ 0 h 2761"/>
                        <a:gd name="T14" fmla="*/ 0 w 1498"/>
                        <a:gd name="T15" fmla="*/ 0 h 2761"/>
                        <a:gd name="T16" fmla="*/ 0 w 1498"/>
                        <a:gd name="T17" fmla="*/ 0 h 2761"/>
                        <a:gd name="T18" fmla="*/ 0 w 1498"/>
                        <a:gd name="T19" fmla="*/ 0 h 2761"/>
                        <a:gd name="T20" fmla="*/ 0 w 1498"/>
                        <a:gd name="T21" fmla="*/ 0 h 2761"/>
                        <a:gd name="T22" fmla="*/ 0 w 1498"/>
                        <a:gd name="T23" fmla="*/ 0 h 2761"/>
                        <a:gd name="T24" fmla="*/ 0 w 1498"/>
                        <a:gd name="T25" fmla="*/ 0 h 2761"/>
                        <a:gd name="T26" fmla="*/ 0 w 1498"/>
                        <a:gd name="T27" fmla="*/ 0 h 2761"/>
                        <a:gd name="T28" fmla="*/ 0 w 1498"/>
                        <a:gd name="T29" fmla="*/ 0 h 2761"/>
                        <a:gd name="T30" fmla="*/ 0 w 1498"/>
                        <a:gd name="T31" fmla="*/ 0 h 2761"/>
                        <a:gd name="T32" fmla="*/ 0 w 1498"/>
                        <a:gd name="T33" fmla="*/ 0 h 2761"/>
                        <a:gd name="T34" fmla="*/ 0 w 1498"/>
                        <a:gd name="T35" fmla="*/ 0 h 2761"/>
                        <a:gd name="T36" fmla="*/ 0 w 1498"/>
                        <a:gd name="T37" fmla="*/ 0 h 2761"/>
                        <a:gd name="T38" fmla="*/ 0 w 1498"/>
                        <a:gd name="T39" fmla="*/ 0 h 2761"/>
                        <a:gd name="T40" fmla="*/ 0 w 1498"/>
                        <a:gd name="T41" fmla="*/ 0 h 2761"/>
                        <a:gd name="T42" fmla="*/ 0 w 1498"/>
                        <a:gd name="T43" fmla="*/ 0 h 2761"/>
                        <a:gd name="T44" fmla="*/ 0 w 1498"/>
                        <a:gd name="T45" fmla="*/ 0 h 2761"/>
                        <a:gd name="T46" fmla="*/ 0 w 1498"/>
                        <a:gd name="T47" fmla="*/ 0 h 2761"/>
                        <a:gd name="T48" fmla="*/ 0 w 1498"/>
                        <a:gd name="T49" fmla="*/ 0 h 2761"/>
                        <a:gd name="T50" fmla="*/ 0 w 1498"/>
                        <a:gd name="T51" fmla="*/ 0 h 2761"/>
                        <a:gd name="T52" fmla="*/ 0 w 1498"/>
                        <a:gd name="T53" fmla="*/ 0 h 2761"/>
                        <a:gd name="T54" fmla="*/ 0 w 1498"/>
                        <a:gd name="T55" fmla="*/ 0 h 2761"/>
                        <a:gd name="T56" fmla="*/ 0 w 1498"/>
                        <a:gd name="T57" fmla="*/ 0 h 2761"/>
                        <a:gd name="T58" fmla="*/ 0 w 1498"/>
                        <a:gd name="T59" fmla="*/ 0 h 2761"/>
                        <a:gd name="T60" fmla="*/ 0 w 1498"/>
                        <a:gd name="T61" fmla="*/ 0 h 2761"/>
                        <a:gd name="T62" fmla="*/ 0 w 1498"/>
                        <a:gd name="T63" fmla="*/ 0 h 2761"/>
                        <a:gd name="T64" fmla="*/ 0 w 1498"/>
                        <a:gd name="T65" fmla="*/ 0 h 2761"/>
                        <a:gd name="T66" fmla="*/ 0 w 1498"/>
                        <a:gd name="T67" fmla="*/ 0 h 2761"/>
                        <a:gd name="T68" fmla="*/ 0 w 1498"/>
                        <a:gd name="T69" fmla="*/ 0 h 2761"/>
                        <a:gd name="T70" fmla="*/ 0 w 1498"/>
                        <a:gd name="T71" fmla="*/ 0 h 2761"/>
                        <a:gd name="T72" fmla="*/ 0 w 1498"/>
                        <a:gd name="T73" fmla="*/ 0 h 2761"/>
                        <a:gd name="T74" fmla="*/ 0 w 1498"/>
                        <a:gd name="T75" fmla="*/ 0 h 2761"/>
                        <a:gd name="T76" fmla="*/ 0 w 1498"/>
                        <a:gd name="T77" fmla="*/ 0 h 2761"/>
                        <a:gd name="T78" fmla="*/ 0 w 1498"/>
                        <a:gd name="T79" fmla="*/ 0 h 2761"/>
                        <a:gd name="T80" fmla="*/ 0 w 1498"/>
                        <a:gd name="T81" fmla="*/ 0 h 2761"/>
                        <a:gd name="T82" fmla="*/ 0 w 1498"/>
                        <a:gd name="T83" fmla="*/ 0 h 2761"/>
                        <a:gd name="T84" fmla="*/ 0 w 1498"/>
                        <a:gd name="T85" fmla="*/ 0 h 2761"/>
                        <a:gd name="T86" fmla="*/ 0 w 1498"/>
                        <a:gd name="T87" fmla="*/ 0 h 2761"/>
                        <a:gd name="T88" fmla="*/ 0 w 1498"/>
                        <a:gd name="T89" fmla="*/ 0 h 2761"/>
                        <a:gd name="T90" fmla="*/ 0 w 1498"/>
                        <a:gd name="T91" fmla="*/ 0 h 2761"/>
                        <a:gd name="T92" fmla="*/ 0 w 1498"/>
                        <a:gd name="T93" fmla="*/ 0 h 2761"/>
                        <a:gd name="T94" fmla="*/ 0 w 1498"/>
                        <a:gd name="T95" fmla="*/ 0 h 2761"/>
                        <a:gd name="T96" fmla="*/ 0 w 1498"/>
                        <a:gd name="T97" fmla="*/ 0 h 2761"/>
                        <a:gd name="T98" fmla="*/ 0 w 1498"/>
                        <a:gd name="T99" fmla="*/ 0 h 2761"/>
                        <a:gd name="T100" fmla="*/ 0 w 1498"/>
                        <a:gd name="T101" fmla="*/ 0 h 2761"/>
                        <a:gd name="T102" fmla="*/ 0 w 1498"/>
                        <a:gd name="T103" fmla="*/ 0 h 2761"/>
                        <a:gd name="T104" fmla="*/ 0 w 1498"/>
                        <a:gd name="T105" fmla="*/ 0 h 2761"/>
                        <a:gd name="T106" fmla="*/ 0 w 1498"/>
                        <a:gd name="T107" fmla="*/ 0 h 2761"/>
                        <a:gd name="T108" fmla="*/ 0 w 1498"/>
                        <a:gd name="T109" fmla="*/ 0 h 2761"/>
                        <a:gd name="T110" fmla="*/ 0 w 1498"/>
                        <a:gd name="T111" fmla="*/ 0 h 2761"/>
                        <a:gd name="T112" fmla="*/ 0 w 1498"/>
                        <a:gd name="T113" fmla="*/ 0 h 2761"/>
                        <a:gd name="T114" fmla="*/ 0 w 1498"/>
                        <a:gd name="T115" fmla="*/ 0 h 2761"/>
                        <a:gd name="T116" fmla="*/ 0 w 1498"/>
                        <a:gd name="T117" fmla="*/ 0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98"/>
                        <a:gd name="T178" fmla="*/ 0 h 2761"/>
                        <a:gd name="T179" fmla="*/ 1498 w 1498"/>
                        <a:gd name="T180" fmla="*/ 2761 h 276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grpSp>
            </p:grpSp>
            <p:grpSp>
              <p:nvGrpSpPr>
                <p:cNvPr id="82961" name="Group 55"/>
                <p:cNvGrpSpPr>
                  <a:grpSpLocks/>
                </p:cNvGrpSpPr>
                <p:nvPr/>
              </p:nvGrpSpPr>
              <p:grpSpPr bwMode="auto">
                <a:xfrm>
                  <a:off x="721" y="537"/>
                  <a:ext cx="3871" cy="2277"/>
                  <a:chOff x="721" y="537"/>
                  <a:chExt cx="3871" cy="2277"/>
                </a:xfrm>
              </p:grpSpPr>
              <p:grpSp>
                <p:nvGrpSpPr>
                  <p:cNvPr id="82962" name="Group 54"/>
                  <p:cNvGrpSpPr>
                    <a:grpSpLocks/>
                  </p:cNvGrpSpPr>
                  <p:nvPr/>
                </p:nvGrpSpPr>
                <p:grpSpPr bwMode="auto">
                  <a:xfrm>
                    <a:off x="721" y="537"/>
                    <a:ext cx="3871" cy="1770"/>
                    <a:chOff x="721" y="537"/>
                    <a:chExt cx="3871" cy="1770"/>
                  </a:xfrm>
                </p:grpSpPr>
                <p:grpSp>
                  <p:nvGrpSpPr>
                    <p:cNvPr id="82971" name="Group 52"/>
                    <p:cNvGrpSpPr>
                      <a:grpSpLocks/>
                    </p:cNvGrpSpPr>
                    <p:nvPr/>
                  </p:nvGrpSpPr>
                  <p:grpSpPr bwMode="auto">
                    <a:xfrm>
                      <a:off x="2341" y="537"/>
                      <a:ext cx="2251" cy="1500"/>
                      <a:chOff x="2341" y="537"/>
                      <a:chExt cx="2251" cy="1500"/>
                    </a:xfrm>
                  </p:grpSpPr>
                  <p:sp>
                    <p:nvSpPr>
                      <p:cNvPr id="82977" name="Freeform 27"/>
                      <p:cNvSpPr>
                        <a:spLocks/>
                      </p:cNvSpPr>
                      <p:nvPr/>
                    </p:nvSpPr>
                    <p:spPr bwMode="auto">
                      <a:xfrm>
                        <a:off x="3424" y="1270"/>
                        <a:ext cx="413" cy="459"/>
                      </a:xfrm>
                      <a:custGeom>
                        <a:avLst/>
                        <a:gdLst>
                          <a:gd name="T0" fmla="*/ 0 w 1625"/>
                          <a:gd name="T1" fmla="*/ 0 h 2434"/>
                          <a:gd name="T2" fmla="*/ 0 w 1625"/>
                          <a:gd name="T3" fmla="*/ 0 h 2434"/>
                          <a:gd name="T4" fmla="*/ 0 w 1625"/>
                          <a:gd name="T5" fmla="*/ 0 h 2434"/>
                          <a:gd name="T6" fmla="*/ 0 w 1625"/>
                          <a:gd name="T7" fmla="*/ 0 h 2434"/>
                          <a:gd name="T8" fmla="*/ 0 w 1625"/>
                          <a:gd name="T9" fmla="*/ 0 h 2434"/>
                          <a:gd name="T10" fmla="*/ 0 w 1625"/>
                          <a:gd name="T11" fmla="*/ 0 h 2434"/>
                          <a:gd name="T12" fmla="*/ 0 w 1625"/>
                          <a:gd name="T13" fmla="*/ 0 h 2434"/>
                          <a:gd name="T14" fmla="*/ 0 w 1625"/>
                          <a:gd name="T15" fmla="*/ 0 h 2434"/>
                          <a:gd name="T16" fmla="*/ 0 w 1625"/>
                          <a:gd name="T17" fmla="*/ 0 h 2434"/>
                          <a:gd name="T18" fmla="*/ 0 w 1625"/>
                          <a:gd name="T19" fmla="*/ 0 h 2434"/>
                          <a:gd name="T20" fmla="*/ 0 w 1625"/>
                          <a:gd name="T21" fmla="*/ 0 h 2434"/>
                          <a:gd name="T22" fmla="*/ 0 w 1625"/>
                          <a:gd name="T23" fmla="*/ 0 h 2434"/>
                          <a:gd name="T24" fmla="*/ 0 w 1625"/>
                          <a:gd name="T25" fmla="*/ 0 h 2434"/>
                          <a:gd name="T26" fmla="*/ 0 w 1625"/>
                          <a:gd name="T27" fmla="*/ 0 h 2434"/>
                          <a:gd name="T28" fmla="*/ 0 w 1625"/>
                          <a:gd name="T29" fmla="*/ 0 h 2434"/>
                          <a:gd name="T30" fmla="*/ 0 w 1625"/>
                          <a:gd name="T31" fmla="*/ 0 h 2434"/>
                          <a:gd name="T32" fmla="*/ 0 w 1625"/>
                          <a:gd name="T33" fmla="*/ 0 h 2434"/>
                          <a:gd name="T34" fmla="*/ 0 w 1625"/>
                          <a:gd name="T35" fmla="*/ 0 h 2434"/>
                          <a:gd name="T36" fmla="*/ 0 w 1625"/>
                          <a:gd name="T37" fmla="*/ 0 h 2434"/>
                          <a:gd name="T38" fmla="*/ 0 w 1625"/>
                          <a:gd name="T39" fmla="*/ 0 h 2434"/>
                          <a:gd name="T40" fmla="*/ 0 w 1625"/>
                          <a:gd name="T41" fmla="*/ 0 h 2434"/>
                          <a:gd name="T42" fmla="*/ 0 w 1625"/>
                          <a:gd name="T43" fmla="*/ 0 h 2434"/>
                          <a:gd name="T44" fmla="*/ 0 w 1625"/>
                          <a:gd name="T45" fmla="*/ 0 h 2434"/>
                          <a:gd name="T46" fmla="*/ 0 w 1625"/>
                          <a:gd name="T47" fmla="*/ 0 h 2434"/>
                          <a:gd name="T48" fmla="*/ 0 w 1625"/>
                          <a:gd name="T49" fmla="*/ 0 h 2434"/>
                          <a:gd name="T50" fmla="*/ 0 w 1625"/>
                          <a:gd name="T51" fmla="*/ 0 h 2434"/>
                          <a:gd name="T52" fmla="*/ 0 w 1625"/>
                          <a:gd name="T53" fmla="*/ 0 h 2434"/>
                          <a:gd name="T54" fmla="*/ 0 w 1625"/>
                          <a:gd name="T55" fmla="*/ 0 h 2434"/>
                          <a:gd name="T56" fmla="*/ 0 w 1625"/>
                          <a:gd name="T57" fmla="*/ 0 h 2434"/>
                          <a:gd name="T58" fmla="*/ 0 w 1625"/>
                          <a:gd name="T59" fmla="*/ 0 h 2434"/>
                          <a:gd name="T60" fmla="*/ 0 w 1625"/>
                          <a:gd name="T61" fmla="*/ 0 h 2434"/>
                          <a:gd name="T62" fmla="*/ 0 w 1625"/>
                          <a:gd name="T63" fmla="*/ 0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5"/>
                          <a:gd name="T97" fmla="*/ 0 h 2434"/>
                          <a:gd name="T98" fmla="*/ 1625 w 1625"/>
                          <a:gd name="T99" fmla="*/ 2434 h 24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grpSp>
                    <p:nvGrpSpPr>
                      <p:cNvPr id="82978" name="Group 51"/>
                      <p:cNvGrpSpPr>
                        <a:grpSpLocks/>
                      </p:cNvGrpSpPr>
                      <p:nvPr/>
                    </p:nvGrpSpPr>
                    <p:grpSpPr bwMode="auto">
                      <a:xfrm>
                        <a:off x="2341" y="537"/>
                        <a:ext cx="2251" cy="1500"/>
                        <a:chOff x="2341" y="537"/>
                        <a:chExt cx="2251" cy="1500"/>
                      </a:xfrm>
                    </p:grpSpPr>
                    <p:sp>
                      <p:nvSpPr>
                        <p:cNvPr id="82979" name="Freeform 21"/>
                        <p:cNvSpPr>
                          <a:spLocks/>
                        </p:cNvSpPr>
                        <p:nvPr/>
                      </p:nvSpPr>
                      <p:spPr bwMode="auto">
                        <a:xfrm>
                          <a:off x="3235" y="1717"/>
                          <a:ext cx="432" cy="320"/>
                        </a:xfrm>
                        <a:custGeom>
                          <a:avLst/>
                          <a:gdLst>
                            <a:gd name="T0" fmla="*/ 0 w 1700"/>
                            <a:gd name="T1" fmla="*/ 0 h 1701"/>
                            <a:gd name="T2" fmla="*/ 0 w 1700"/>
                            <a:gd name="T3" fmla="*/ 0 h 1701"/>
                            <a:gd name="T4" fmla="*/ 0 w 1700"/>
                            <a:gd name="T5" fmla="*/ 0 h 1701"/>
                            <a:gd name="T6" fmla="*/ 0 w 1700"/>
                            <a:gd name="T7" fmla="*/ 0 h 1701"/>
                            <a:gd name="T8" fmla="*/ 0 w 1700"/>
                            <a:gd name="T9" fmla="*/ 0 h 1701"/>
                            <a:gd name="T10" fmla="*/ 0 w 1700"/>
                            <a:gd name="T11" fmla="*/ 0 h 1701"/>
                            <a:gd name="T12" fmla="*/ 0 w 1700"/>
                            <a:gd name="T13" fmla="*/ 0 h 1701"/>
                            <a:gd name="T14" fmla="*/ 0 w 1700"/>
                            <a:gd name="T15" fmla="*/ 0 h 1701"/>
                            <a:gd name="T16" fmla="*/ 0 w 1700"/>
                            <a:gd name="T17" fmla="*/ 0 h 1701"/>
                            <a:gd name="T18" fmla="*/ 0 w 1700"/>
                            <a:gd name="T19" fmla="*/ 0 h 1701"/>
                            <a:gd name="T20" fmla="*/ 0 w 1700"/>
                            <a:gd name="T21" fmla="*/ 0 h 1701"/>
                            <a:gd name="T22" fmla="*/ 0 w 1700"/>
                            <a:gd name="T23" fmla="*/ 0 h 1701"/>
                            <a:gd name="T24" fmla="*/ 0 w 1700"/>
                            <a:gd name="T25" fmla="*/ 0 h 1701"/>
                            <a:gd name="T26" fmla="*/ 0 w 1700"/>
                            <a:gd name="T27" fmla="*/ 0 h 1701"/>
                            <a:gd name="T28" fmla="*/ 0 w 1700"/>
                            <a:gd name="T29" fmla="*/ 0 h 1701"/>
                            <a:gd name="T30" fmla="*/ 0 w 1700"/>
                            <a:gd name="T31" fmla="*/ 0 h 1701"/>
                            <a:gd name="T32" fmla="*/ 0 w 1700"/>
                            <a:gd name="T33" fmla="*/ 0 h 1701"/>
                            <a:gd name="T34" fmla="*/ 0 w 1700"/>
                            <a:gd name="T35" fmla="*/ 0 h 1701"/>
                            <a:gd name="T36" fmla="*/ 0 w 1700"/>
                            <a:gd name="T37" fmla="*/ 0 h 1701"/>
                            <a:gd name="T38" fmla="*/ 0 w 1700"/>
                            <a:gd name="T39" fmla="*/ 0 h 1701"/>
                            <a:gd name="T40" fmla="*/ 0 w 1700"/>
                            <a:gd name="T41" fmla="*/ 0 h 1701"/>
                            <a:gd name="T42" fmla="*/ 0 w 1700"/>
                            <a:gd name="T43" fmla="*/ 0 h 1701"/>
                            <a:gd name="T44" fmla="*/ 0 w 1700"/>
                            <a:gd name="T45" fmla="*/ 0 h 1701"/>
                            <a:gd name="T46" fmla="*/ 0 w 1700"/>
                            <a:gd name="T47" fmla="*/ 0 h 1701"/>
                            <a:gd name="T48" fmla="*/ 0 w 1700"/>
                            <a:gd name="T49" fmla="*/ 0 h 1701"/>
                            <a:gd name="T50" fmla="*/ 0 w 1700"/>
                            <a:gd name="T51" fmla="*/ 0 h 1701"/>
                            <a:gd name="T52" fmla="*/ 0 w 1700"/>
                            <a:gd name="T53" fmla="*/ 0 h 1701"/>
                            <a:gd name="T54" fmla="*/ 0 w 1700"/>
                            <a:gd name="T55" fmla="*/ 0 h 1701"/>
                            <a:gd name="T56" fmla="*/ 0 w 1700"/>
                            <a:gd name="T57" fmla="*/ 0 h 1701"/>
                            <a:gd name="T58" fmla="*/ 0 w 1700"/>
                            <a:gd name="T59" fmla="*/ 0 h 1701"/>
                            <a:gd name="T60" fmla="*/ 0 w 1700"/>
                            <a:gd name="T61" fmla="*/ 0 h 1701"/>
                            <a:gd name="T62" fmla="*/ 0 w 1700"/>
                            <a:gd name="T63" fmla="*/ 0 h 1701"/>
                            <a:gd name="T64" fmla="*/ 0 w 1700"/>
                            <a:gd name="T65" fmla="*/ 0 h 1701"/>
                            <a:gd name="T66" fmla="*/ 0 w 1700"/>
                            <a:gd name="T67" fmla="*/ 0 h 1701"/>
                            <a:gd name="T68" fmla="*/ 0 w 1700"/>
                            <a:gd name="T69" fmla="*/ 0 h 1701"/>
                            <a:gd name="T70" fmla="*/ 0 w 1700"/>
                            <a:gd name="T71" fmla="*/ 0 h 1701"/>
                            <a:gd name="T72" fmla="*/ 0 w 1700"/>
                            <a:gd name="T73" fmla="*/ 0 h 1701"/>
                            <a:gd name="T74" fmla="*/ 0 w 1700"/>
                            <a:gd name="T75" fmla="*/ 0 h 1701"/>
                            <a:gd name="T76" fmla="*/ 0 w 1700"/>
                            <a:gd name="T77" fmla="*/ 0 h 1701"/>
                            <a:gd name="T78" fmla="*/ 0 w 1700"/>
                            <a:gd name="T79" fmla="*/ 0 h 1701"/>
                            <a:gd name="T80" fmla="*/ 0 w 1700"/>
                            <a:gd name="T81" fmla="*/ 0 h 1701"/>
                            <a:gd name="T82" fmla="*/ 0 w 1700"/>
                            <a:gd name="T83" fmla="*/ 0 h 1701"/>
                            <a:gd name="T84" fmla="*/ 0 w 1700"/>
                            <a:gd name="T85" fmla="*/ 0 h 1701"/>
                            <a:gd name="T86" fmla="*/ 0 w 1700"/>
                            <a:gd name="T87" fmla="*/ 0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0"/>
                            <a:gd name="T133" fmla="*/ 0 h 1701"/>
                            <a:gd name="T134" fmla="*/ 1700 w 1700"/>
                            <a:gd name="T135" fmla="*/ 1701 h 170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82980" name="Freeform 24"/>
                        <p:cNvSpPr>
                          <a:spLocks/>
                        </p:cNvSpPr>
                        <p:nvPr/>
                      </p:nvSpPr>
                      <p:spPr bwMode="auto">
                        <a:xfrm>
                          <a:off x="3211" y="1431"/>
                          <a:ext cx="265" cy="398"/>
                        </a:xfrm>
                        <a:custGeom>
                          <a:avLst/>
                          <a:gdLst>
                            <a:gd name="T0" fmla="*/ 0 w 1042"/>
                            <a:gd name="T1" fmla="*/ 0 h 2109"/>
                            <a:gd name="T2" fmla="*/ 0 w 1042"/>
                            <a:gd name="T3" fmla="*/ 0 h 2109"/>
                            <a:gd name="T4" fmla="*/ 0 w 1042"/>
                            <a:gd name="T5" fmla="*/ 0 h 2109"/>
                            <a:gd name="T6" fmla="*/ 0 w 1042"/>
                            <a:gd name="T7" fmla="*/ 0 h 2109"/>
                            <a:gd name="T8" fmla="*/ 0 w 1042"/>
                            <a:gd name="T9" fmla="*/ 0 h 2109"/>
                            <a:gd name="T10" fmla="*/ 0 w 1042"/>
                            <a:gd name="T11" fmla="*/ 0 h 2109"/>
                            <a:gd name="T12" fmla="*/ 0 w 1042"/>
                            <a:gd name="T13" fmla="*/ 0 h 2109"/>
                            <a:gd name="T14" fmla="*/ 0 w 1042"/>
                            <a:gd name="T15" fmla="*/ 0 h 2109"/>
                            <a:gd name="T16" fmla="*/ 0 w 1042"/>
                            <a:gd name="T17" fmla="*/ 0 h 2109"/>
                            <a:gd name="T18" fmla="*/ 0 w 1042"/>
                            <a:gd name="T19" fmla="*/ 0 h 2109"/>
                            <a:gd name="T20" fmla="*/ 0 w 1042"/>
                            <a:gd name="T21" fmla="*/ 0 h 2109"/>
                            <a:gd name="T22" fmla="*/ 0 w 1042"/>
                            <a:gd name="T23" fmla="*/ 0 h 2109"/>
                            <a:gd name="T24" fmla="*/ 0 w 1042"/>
                            <a:gd name="T25" fmla="*/ 0 h 2109"/>
                            <a:gd name="T26" fmla="*/ 0 w 1042"/>
                            <a:gd name="T27" fmla="*/ 0 h 2109"/>
                            <a:gd name="T28" fmla="*/ 0 w 1042"/>
                            <a:gd name="T29" fmla="*/ 0 h 2109"/>
                            <a:gd name="T30" fmla="*/ 0 w 1042"/>
                            <a:gd name="T31" fmla="*/ 0 h 2109"/>
                            <a:gd name="T32" fmla="*/ 0 w 1042"/>
                            <a:gd name="T33" fmla="*/ 0 h 2109"/>
                            <a:gd name="T34" fmla="*/ 0 w 1042"/>
                            <a:gd name="T35" fmla="*/ 0 h 2109"/>
                            <a:gd name="T36" fmla="*/ 0 w 1042"/>
                            <a:gd name="T37" fmla="*/ 0 h 2109"/>
                            <a:gd name="T38" fmla="*/ 0 w 1042"/>
                            <a:gd name="T39" fmla="*/ 0 h 2109"/>
                            <a:gd name="T40" fmla="*/ 0 w 1042"/>
                            <a:gd name="T41" fmla="*/ 0 h 2109"/>
                            <a:gd name="T42" fmla="*/ 0 w 1042"/>
                            <a:gd name="T43" fmla="*/ 0 h 2109"/>
                            <a:gd name="T44" fmla="*/ 0 w 1042"/>
                            <a:gd name="T45" fmla="*/ 0 h 2109"/>
                            <a:gd name="T46" fmla="*/ 0 w 1042"/>
                            <a:gd name="T47" fmla="*/ 0 h 2109"/>
                            <a:gd name="T48" fmla="*/ 0 w 1042"/>
                            <a:gd name="T49" fmla="*/ 0 h 2109"/>
                            <a:gd name="T50" fmla="*/ 0 w 1042"/>
                            <a:gd name="T51" fmla="*/ 0 h 2109"/>
                            <a:gd name="T52" fmla="*/ 0 w 1042"/>
                            <a:gd name="T53" fmla="*/ 0 h 2109"/>
                            <a:gd name="T54" fmla="*/ 0 w 1042"/>
                            <a:gd name="T55" fmla="*/ 0 h 2109"/>
                            <a:gd name="T56" fmla="*/ 0 w 1042"/>
                            <a:gd name="T57" fmla="*/ 0 h 2109"/>
                            <a:gd name="T58" fmla="*/ 0 w 1042"/>
                            <a:gd name="T59" fmla="*/ 0 h 2109"/>
                            <a:gd name="T60" fmla="*/ 0 w 1042"/>
                            <a:gd name="T61" fmla="*/ 0 h 2109"/>
                            <a:gd name="T62" fmla="*/ 0 w 1042"/>
                            <a:gd name="T63" fmla="*/ 0 h 2109"/>
                            <a:gd name="T64" fmla="*/ 0 w 1042"/>
                            <a:gd name="T65" fmla="*/ 0 h 2109"/>
                            <a:gd name="T66" fmla="*/ 0 w 1042"/>
                            <a:gd name="T67" fmla="*/ 0 h 2109"/>
                            <a:gd name="T68" fmla="*/ 0 w 1042"/>
                            <a:gd name="T69" fmla="*/ 0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42"/>
                            <a:gd name="T106" fmla="*/ 0 h 2109"/>
                            <a:gd name="T107" fmla="*/ 1042 w 1042"/>
                            <a:gd name="T108" fmla="*/ 2109 h 210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82981" name="Freeform 26"/>
                        <p:cNvSpPr>
                          <a:spLocks/>
                        </p:cNvSpPr>
                        <p:nvPr/>
                      </p:nvSpPr>
                      <p:spPr bwMode="auto">
                        <a:xfrm>
                          <a:off x="2788" y="1521"/>
                          <a:ext cx="213" cy="263"/>
                        </a:xfrm>
                        <a:custGeom>
                          <a:avLst/>
                          <a:gdLst>
                            <a:gd name="T0" fmla="*/ 0 w 840"/>
                            <a:gd name="T1" fmla="*/ 0 h 1400"/>
                            <a:gd name="T2" fmla="*/ 0 w 840"/>
                            <a:gd name="T3" fmla="*/ 0 h 1400"/>
                            <a:gd name="T4" fmla="*/ 0 w 840"/>
                            <a:gd name="T5" fmla="*/ 0 h 1400"/>
                            <a:gd name="T6" fmla="*/ 0 w 840"/>
                            <a:gd name="T7" fmla="*/ 0 h 1400"/>
                            <a:gd name="T8" fmla="*/ 0 w 840"/>
                            <a:gd name="T9" fmla="*/ 0 h 1400"/>
                            <a:gd name="T10" fmla="*/ 0 w 840"/>
                            <a:gd name="T11" fmla="*/ 0 h 1400"/>
                            <a:gd name="T12" fmla="*/ 0 w 840"/>
                            <a:gd name="T13" fmla="*/ 0 h 1400"/>
                            <a:gd name="T14" fmla="*/ 0 w 840"/>
                            <a:gd name="T15" fmla="*/ 0 h 1400"/>
                            <a:gd name="T16" fmla="*/ 0 w 840"/>
                            <a:gd name="T17" fmla="*/ 0 h 1400"/>
                            <a:gd name="T18" fmla="*/ 0 w 840"/>
                            <a:gd name="T19" fmla="*/ 0 h 1400"/>
                            <a:gd name="T20" fmla="*/ 0 w 840"/>
                            <a:gd name="T21" fmla="*/ 0 h 1400"/>
                            <a:gd name="T22" fmla="*/ 0 w 840"/>
                            <a:gd name="T23" fmla="*/ 0 h 1400"/>
                            <a:gd name="T24" fmla="*/ 0 w 840"/>
                            <a:gd name="T25" fmla="*/ 0 h 1400"/>
                            <a:gd name="T26" fmla="*/ 0 w 840"/>
                            <a:gd name="T27" fmla="*/ 0 h 1400"/>
                            <a:gd name="T28" fmla="*/ 0 w 840"/>
                            <a:gd name="T29" fmla="*/ 0 h 1400"/>
                            <a:gd name="T30" fmla="*/ 0 w 840"/>
                            <a:gd name="T31" fmla="*/ 0 h 1400"/>
                            <a:gd name="T32" fmla="*/ 0 w 840"/>
                            <a:gd name="T33" fmla="*/ 0 h 1400"/>
                            <a:gd name="T34" fmla="*/ 0 w 840"/>
                            <a:gd name="T35" fmla="*/ 0 h 1400"/>
                            <a:gd name="T36" fmla="*/ 0 w 840"/>
                            <a:gd name="T37" fmla="*/ 0 h 1400"/>
                            <a:gd name="T38" fmla="*/ 0 w 840"/>
                            <a:gd name="T39" fmla="*/ 0 h 1400"/>
                            <a:gd name="T40" fmla="*/ 0 w 840"/>
                            <a:gd name="T41" fmla="*/ 0 h 1400"/>
                            <a:gd name="T42" fmla="*/ 0 w 840"/>
                            <a:gd name="T43" fmla="*/ 0 h 1400"/>
                            <a:gd name="T44" fmla="*/ 0 w 840"/>
                            <a:gd name="T45" fmla="*/ 0 h 1400"/>
                            <a:gd name="T46" fmla="*/ 0 w 840"/>
                            <a:gd name="T47" fmla="*/ 0 h 1400"/>
                            <a:gd name="T48" fmla="*/ 0 w 840"/>
                            <a:gd name="T49" fmla="*/ 0 h 1400"/>
                            <a:gd name="T50" fmla="*/ 0 w 840"/>
                            <a:gd name="T51" fmla="*/ 0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40"/>
                            <a:gd name="T79" fmla="*/ 0 h 1400"/>
                            <a:gd name="T80" fmla="*/ 840 w 840"/>
                            <a:gd name="T81" fmla="*/ 1400 h 14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82982" name="Freeform 30"/>
                        <p:cNvSpPr>
                          <a:spLocks/>
                        </p:cNvSpPr>
                        <p:nvPr/>
                      </p:nvSpPr>
                      <p:spPr bwMode="auto">
                        <a:xfrm>
                          <a:off x="3537" y="1391"/>
                          <a:ext cx="180" cy="156"/>
                        </a:xfrm>
                        <a:custGeom>
                          <a:avLst/>
                          <a:gdLst>
                            <a:gd name="T0" fmla="*/ 0 w 714"/>
                            <a:gd name="T1" fmla="*/ 0 h 831"/>
                            <a:gd name="T2" fmla="*/ 0 w 714"/>
                            <a:gd name="T3" fmla="*/ 0 h 831"/>
                            <a:gd name="T4" fmla="*/ 0 w 714"/>
                            <a:gd name="T5" fmla="*/ 0 h 831"/>
                            <a:gd name="T6" fmla="*/ 0 w 714"/>
                            <a:gd name="T7" fmla="*/ 0 h 831"/>
                            <a:gd name="T8" fmla="*/ 0 w 714"/>
                            <a:gd name="T9" fmla="*/ 0 h 831"/>
                            <a:gd name="T10" fmla="*/ 0 w 714"/>
                            <a:gd name="T11" fmla="*/ 0 h 831"/>
                            <a:gd name="T12" fmla="*/ 0 w 714"/>
                            <a:gd name="T13" fmla="*/ 0 h 831"/>
                            <a:gd name="T14" fmla="*/ 0 w 714"/>
                            <a:gd name="T15" fmla="*/ 0 h 831"/>
                            <a:gd name="T16" fmla="*/ 0 w 714"/>
                            <a:gd name="T17" fmla="*/ 0 h 831"/>
                            <a:gd name="T18" fmla="*/ 0 w 714"/>
                            <a:gd name="T19" fmla="*/ 0 h 831"/>
                            <a:gd name="T20" fmla="*/ 0 w 714"/>
                            <a:gd name="T21" fmla="*/ 0 h 831"/>
                            <a:gd name="T22" fmla="*/ 0 w 714"/>
                            <a:gd name="T23" fmla="*/ 0 h 831"/>
                            <a:gd name="T24" fmla="*/ 0 w 714"/>
                            <a:gd name="T25" fmla="*/ 0 h 831"/>
                            <a:gd name="T26" fmla="*/ 0 w 714"/>
                            <a:gd name="T27" fmla="*/ 0 h 831"/>
                            <a:gd name="T28" fmla="*/ 0 w 714"/>
                            <a:gd name="T29" fmla="*/ 0 h 831"/>
                            <a:gd name="T30" fmla="*/ 0 w 714"/>
                            <a:gd name="T31" fmla="*/ 0 h 831"/>
                            <a:gd name="T32" fmla="*/ 0 w 714"/>
                            <a:gd name="T33" fmla="*/ 0 h 831"/>
                            <a:gd name="T34" fmla="*/ 0 w 714"/>
                            <a:gd name="T35" fmla="*/ 0 h 831"/>
                            <a:gd name="T36" fmla="*/ 0 w 714"/>
                            <a:gd name="T37" fmla="*/ 0 h 831"/>
                            <a:gd name="T38" fmla="*/ 0 w 714"/>
                            <a:gd name="T39" fmla="*/ 0 h 831"/>
                            <a:gd name="T40" fmla="*/ 0 w 714"/>
                            <a:gd name="T41" fmla="*/ 0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14"/>
                            <a:gd name="T64" fmla="*/ 0 h 831"/>
                            <a:gd name="T65" fmla="*/ 714 w 714"/>
                            <a:gd name="T66" fmla="*/ 831 h 8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grpSp>
                      <p:nvGrpSpPr>
                        <p:cNvPr id="82983" name="Group 45"/>
                        <p:cNvGrpSpPr>
                          <a:grpSpLocks/>
                        </p:cNvGrpSpPr>
                        <p:nvPr/>
                      </p:nvGrpSpPr>
                      <p:grpSpPr bwMode="auto">
                        <a:xfrm>
                          <a:off x="2341" y="537"/>
                          <a:ext cx="2251" cy="1107"/>
                          <a:chOff x="2341" y="537"/>
                          <a:chExt cx="2251" cy="1107"/>
                        </a:xfrm>
                      </p:grpSpPr>
                      <p:sp>
                        <p:nvSpPr>
                          <p:cNvPr id="82984" name="Freeform 29"/>
                          <p:cNvSpPr>
                            <a:spLocks/>
                          </p:cNvSpPr>
                          <p:nvPr/>
                        </p:nvSpPr>
                        <p:spPr bwMode="auto">
                          <a:xfrm>
                            <a:off x="2341" y="566"/>
                            <a:ext cx="1688" cy="1078"/>
                          </a:xfrm>
                          <a:custGeom>
                            <a:avLst/>
                            <a:gdLst>
                              <a:gd name="T0" fmla="*/ 0 w 6642"/>
                              <a:gd name="T1" fmla="*/ 0 h 5728"/>
                              <a:gd name="T2" fmla="*/ 0 w 6642"/>
                              <a:gd name="T3" fmla="*/ 0 h 5728"/>
                              <a:gd name="T4" fmla="*/ 0 w 6642"/>
                              <a:gd name="T5" fmla="*/ 0 h 5728"/>
                              <a:gd name="T6" fmla="*/ 0 w 6642"/>
                              <a:gd name="T7" fmla="*/ 0 h 5728"/>
                              <a:gd name="T8" fmla="*/ 0 w 6642"/>
                              <a:gd name="T9" fmla="*/ 0 h 5728"/>
                              <a:gd name="T10" fmla="*/ 0 w 6642"/>
                              <a:gd name="T11" fmla="*/ 0 h 5728"/>
                              <a:gd name="T12" fmla="*/ 0 w 6642"/>
                              <a:gd name="T13" fmla="*/ 0 h 5728"/>
                              <a:gd name="T14" fmla="*/ 0 w 6642"/>
                              <a:gd name="T15" fmla="*/ 0 h 5728"/>
                              <a:gd name="T16" fmla="*/ 0 w 6642"/>
                              <a:gd name="T17" fmla="*/ 0 h 5728"/>
                              <a:gd name="T18" fmla="*/ 0 w 6642"/>
                              <a:gd name="T19" fmla="*/ 0 h 5728"/>
                              <a:gd name="T20" fmla="*/ 0 w 6642"/>
                              <a:gd name="T21" fmla="*/ 0 h 5728"/>
                              <a:gd name="T22" fmla="*/ 0 w 6642"/>
                              <a:gd name="T23" fmla="*/ 0 h 5728"/>
                              <a:gd name="T24" fmla="*/ 0 w 6642"/>
                              <a:gd name="T25" fmla="*/ 0 h 5728"/>
                              <a:gd name="T26" fmla="*/ 0 w 6642"/>
                              <a:gd name="T27" fmla="*/ 0 h 5728"/>
                              <a:gd name="T28" fmla="*/ 0 w 6642"/>
                              <a:gd name="T29" fmla="*/ 0 h 5728"/>
                              <a:gd name="T30" fmla="*/ 0 w 6642"/>
                              <a:gd name="T31" fmla="*/ 0 h 5728"/>
                              <a:gd name="T32" fmla="*/ 0 w 6642"/>
                              <a:gd name="T33" fmla="*/ 0 h 5728"/>
                              <a:gd name="T34" fmla="*/ 0 w 6642"/>
                              <a:gd name="T35" fmla="*/ 0 h 5728"/>
                              <a:gd name="T36" fmla="*/ 0 w 6642"/>
                              <a:gd name="T37" fmla="*/ 0 h 5728"/>
                              <a:gd name="T38" fmla="*/ 0 w 6642"/>
                              <a:gd name="T39" fmla="*/ 0 h 5728"/>
                              <a:gd name="T40" fmla="*/ 0 w 6642"/>
                              <a:gd name="T41" fmla="*/ 0 h 5728"/>
                              <a:gd name="T42" fmla="*/ 0 w 6642"/>
                              <a:gd name="T43" fmla="*/ 0 h 5728"/>
                              <a:gd name="T44" fmla="*/ 0 w 6642"/>
                              <a:gd name="T45" fmla="*/ 0 h 5728"/>
                              <a:gd name="T46" fmla="*/ 0 w 6642"/>
                              <a:gd name="T47" fmla="*/ 0 h 5728"/>
                              <a:gd name="T48" fmla="*/ 0 w 6642"/>
                              <a:gd name="T49" fmla="*/ 0 h 5728"/>
                              <a:gd name="T50" fmla="*/ 0 w 6642"/>
                              <a:gd name="T51" fmla="*/ 0 h 5728"/>
                              <a:gd name="T52" fmla="*/ 0 w 6642"/>
                              <a:gd name="T53" fmla="*/ 0 h 5728"/>
                              <a:gd name="T54" fmla="*/ 0 w 6642"/>
                              <a:gd name="T55" fmla="*/ 0 h 5728"/>
                              <a:gd name="T56" fmla="*/ 0 w 6642"/>
                              <a:gd name="T57" fmla="*/ 0 h 5728"/>
                              <a:gd name="T58" fmla="*/ 0 w 6642"/>
                              <a:gd name="T59" fmla="*/ 0 h 5728"/>
                              <a:gd name="T60" fmla="*/ 0 w 6642"/>
                              <a:gd name="T61" fmla="*/ 0 h 5728"/>
                              <a:gd name="T62" fmla="*/ 0 w 6642"/>
                              <a:gd name="T63" fmla="*/ 0 h 5728"/>
                              <a:gd name="T64" fmla="*/ 0 w 6642"/>
                              <a:gd name="T65" fmla="*/ 0 h 5728"/>
                              <a:gd name="T66" fmla="*/ 0 w 6642"/>
                              <a:gd name="T67" fmla="*/ 0 h 5728"/>
                              <a:gd name="T68" fmla="*/ 0 w 6642"/>
                              <a:gd name="T69" fmla="*/ 0 h 5728"/>
                              <a:gd name="T70" fmla="*/ 0 w 6642"/>
                              <a:gd name="T71" fmla="*/ 0 h 5728"/>
                              <a:gd name="T72" fmla="*/ 0 w 6642"/>
                              <a:gd name="T73" fmla="*/ 0 h 5728"/>
                              <a:gd name="T74" fmla="*/ 0 w 6642"/>
                              <a:gd name="T75" fmla="*/ 0 h 5728"/>
                              <a:gd name="T76" fmla="*/ 0 w 6642"/>
                              <a:gd name="T77" fmla="*/ 0 h 5728"/>
                              <a:gd name="T78" fmla="*/ 0 w 6642"/>
                              <a:gd name="T79" fmla="*/ 0 h 5728"/>
                              <a:gd name="T80" fmla="*/ 0 w 6642"/>
                              <a:gd name="T81" fmla="*/ 0 h 5728"/>
                              <a:gd name="T82" fmla="*/ 0 w 6642"/>
                              <a:gd name="T83" fmla="*/ 0 h 5728"/>
                              <a:gd name="T84" fmla="*/ 0 w 6642"/>
                              <a:gd name="T85" fmla="*/ 0 h 5728"/>
                              <a:gd name="T86" fmla="*/ 0 w 6642"/>
                              <a:gd name="T87" fmla="*/ 0 h 5728"/>
                              <a:gd name="T88" fmla="*/ 0 w 6642"/>
                              <a:gd name="T89" fmla="*/ 0 h 5728"/>
                              <a:gd name="T90" fmla="*/ 0 w 6642"/>
                              <a:gd name="T91" fmla="*/ 0 h 5728"/>
                              <a:gd name="T92" fmla="*/ 0 w 6642"/>
                              <a:gd name="T93" fmla="*/ 0 h 5728"/>
                              <a:gd name="T94" fmla="*/ 0 w 6642"/>
                              <a:gd name="T95" fmla="*/ 0 h 5728"/>
                              <a:gd name="T96" fmla="*/ 0 w 6642"/>
                              <a:gd name="T97" fmla="*/ 0 h 5728"/>
                              <a:gd name="T98" fmla="*/ 0 w 6642"/>
                              <a:gd name="T99" fmla="*/ 0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642"/>
                              <a:gd name="T151" fmla="*/ 0 h 5728"/>
                              <a:gd name="T152" fmla="*/ 6642 w 6642"/>
                              <a:gd name="T153" fmla="*/ 5728 h 57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82985" name="Freeform 31"/>
                          <p:cNvSpPr>
                            <a:spLocks/>
                          </p:cNvSpPr>
                          <p:nvPr/>
                        </p:nvSpPr>
                        <p:spPr bwMode="auto">
                          <a:xfrm>
                            <a:off x="3763" y="1193"/>
                            <a:ext cx="457" cy="322"/>
                          </a:xfrm>
                          <a:custGeom>
                            <a:avLst/>
                            <a:gdLst>
                              <a:gd name="T0" fmla="*/ 0 w 1797"/>
                              <a:gd name="T1" fmla="*/ 0 h 1713"/>
                              <a:gd name="T2" fmla="*/ 0 w 1797"/>
                              <a:gd name="T3" fmla="*/ 0 h 1713"/>
                              <a:gd name="T4" fmla="*/ 0 w 1797"/>
                              <a:gd name="T5" fmla="*/ 0 h 1713"/>
                              <a:gd name="T6" fmla="*/ 0 w 1797"/>
                              <a:gd name="T7" fmla="*/ 0 h 1713"/>
                              <a:gd name="T8" fmla="*/ 0 w 1797"/>
                              <a:gd name="T9" fmla="*/ 0 h 1713"/>
                              <a:gd name="T10" fmla="*/ 0 w 1797"/>
                              <a:gd name="T11" fmla="*/ 0 h 1713"/>
                              <a:gd name="T12" fmla="*/ 0 w 1797"/>
                              <a:gd name="T13" fmla="*/ 0 h 1713"/>
                              <a:gd name="T14" fmla="*/ 0 w 1797"/>
                              <a:gd name="T15" fmla="*/ 0 h 1713"/>
                              <a:gd name="T16" fmla="*/ 0 w 1797"/>
                              <a:gd name="T17" fmla="*/ 0 h 1713"/>
                              <a:gd name="T18" fmla="*/ 0 w 1797"/>
                              <a:gd name="T19" fmla="*/ 0 h 1713"/>
                              <a:gd name="T20" fmla="*/ 0 w 1797"/>
                              <a:gd name="T21" fmla="*/ 0 h 1713"/>
                              <a:gd name="T22" fmla="*/ 0 w 1797"/>
                              <a:gd name="T23" fmla="*/ 0 h 1713"/>
                              <a:gd name="T24" fmla="*/ 0 w 1797"/>
                              <a:gd name="T25" fmla="*/ 0 h 1713"/>
                              <a:gd name="T26" fmla="*/ 0 w 1797"/>
                              <a:gd name="T27" fmla="*/ 0 h 1713"/>
                              <a:gd name="T28" fmla="*/ 0 w 1797"/>
                              <a:gd name="T29" fmla="*/ 0 h 1713"/>
                              <a:gd name="T30" fmla="*/ 0 w 1797"/>
                              <a:gd name="T31" fmla="*/ 0 h 1713"/>
                              <a:gd name="T32" fmla="*/ 0 w 1797"/>
                              <a:gd name="T33" fmla="*/ 0 h 1713"/>
                              <a:gd name="T34" fmla="*/ 0 w 1797"/>
                              <a:gd name="T35" fmla="*/ 0 h 1713"/>
                              <a:gd name="T36" fmla="*/ 0 w 1797"/>
                              <a:gd name="T37" fmla="*/ 0 h 1713"/>
                              <a:gd name="T38" fmla="*/ 0 w 1797"/>
                              <a:gd name="T39" fmla="*/ 0 h 1713"/>
                              <a:gd name="T40" fmla="*/ 0 w 1797"/>
                              <a:gd name="T41" fmla="*/ 0 h 1713"/>
                              <a:gd name="T42" fmla="*/ 0 w 1797"/>
                              <a:gd name="T43" fmla="*/ 0 h 1713"/>
                              <a:gd name="T44" fmla="*/ 0 w 1797"/>
                              <a:gd name="T45" fmla="*/ 0 h 1713"/>
                              <a:gd name="T46" fmla="*/ 0 w 1797"/>
                              <a:gd name="T47" fmla="*/ 0 h 1713"/>
                              <a:gd name="T48" fmla="*/ 0 w 1797"/>
                              <a:gd name="T49" fmla="*/ 0 h 1713"/>
                              <a:gd name="T50" fmla="*/ 0 w 1797"/>
                              <a:gd name="T51" fmla="*/ 0 h 1713"/>
                              <a:gd name="T52" fmla="*/ 0 w 1797"/>
                              <a:gd name="T53" fmla="*/ 0 h 1713"/>
                              <a:gd name="T54" fmla="*/ 0 w 1797"/>
                              <a:gd name="T55" fmla="*/ 0 h 1713"/>
                              <a:gd name="T56" fmla="*/ 0 w 1797"/>
                              <a:gd name="T57" fmla="*/ 0 h 1713"/>
                              <a:gd name="T58" fmla="*/ 0 w 1797"/>
                              <a:gd name="T59" fmla="*/ 0 h 1713"/>
                              <a:gd name="T60" fmla="*/ 0 w 1797"/>
                              <a:gd name="T61" fmla="*/ 0 h 1713"/>
                              <a:gd name="T62" fmla="*/ 0 w 1797"/>
                              <a:gd name="T63" fmla="*/ 0 h 1713"/>
                              <a:gd name="T64" fmla="*/ 0 w 1797"/>
                              <a:gd name="T65" fmla="*/ 0 h 1713"/>
                              <a:gd name="T66" fmla="*/ 0 w 1797"/>
                              <a:gd name="T67" fmla="*/ 0 h 1713"/>
                              <a:gd name="T68" fmla="*/ 0 w 1797"/>
                              <a:gd name="T69" fmla="*/ 0 h 1713"/>
                              <a:gd name="T70" fmla="*/ 0 w 1797"/>
                              <a:gd name="T71" fmla="*/ 0 h 1713"/>
                              <a:gd name="T72" fmla="*/ 0 w 1797"/>
                              <a:gd name="T73" fmla="*/ 0 h 1713"/>
                              <a:gd name="T74" fmla="*/ 0 w 1797"/>
                              <a:gd name="T75" fmla="*/ 0 h 1713"/>
                              <a:gd name="T76" fmla="*/ 0 w 1797"/>
                              <a:gd name="T77" fmla="*/ 0 h 1713"/>
                              <a:gd name="T78" fmla="*/ 0 w 1797"/>
                              <a:gd name="T79" fmla="*/ 0 h 1713"/>
                              <a:gd name="T80" fmla="*/ 0 w 1797"/>
                              <a:gd name="T81" fmla="*/ 0 h 1713"/>
                              <a:gd name="T82" fmla="*/ 0 w 1797"/>
                              <a:gd name="T83" fmla="*/ 0 h 1713"/>
                              <a:gd name="T84" fmla="*/ 0 w 1797"/>
                              <a:gd name="T85" fmla="*/ 0 h 1713"/>
                              <a:gd name="T86" fmla="*/ 0 w 1797"/>
                              <a:gd name="T87" fmla="*/ 0 h 1713"/>
                              <a:gd name="T88" fmla="*/ 0 w 1797"/>
                              <a:gd name="T89" fmla="*/ 0 h 1713"/>
                              <a:gd name="T90" fmla="*/ 0 w 1797"/>
                              <a:gd name="T91" fmla="*/ 0 h 1713"/>
                              <a:gd name="T92" fmla="*/ 0 w 1797"/>
                              <a:gd name="T93" fmla="*/ 0 h 1713"/>
                              <a:gd name="T94" fmla="*/ 0 w 1797"/>
                              <a:gd name="T95" fmla="*/ 0 h 1713"/>
                              <a:gd name="T96" fmla="*/ 0 w 1797"/>
                              <a:gd name="T97" fmla="*/ 0 h 1713"/>
                              <a:gd name="T98" fmla="*/ 0 w 1797"/>
                              <a:gd name="T99" fmla="*/ 0 h 1713"/>
                              <a:gd name="T100" fmla="*/ 0 w 1797"/>
                              <a:gd name="T101" fmla="*/ 0 h 1713"/>
                              <a:gd name="T102" fmla="*/ 0 w 1797"/>
                              <a:gd name="T103" fmla="*/ 0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97"/>
                              <a:gd name="T157" fmla="*/ 0 h 1713"/>
                              <a:gd name="T158" fmla="*/ 1797 w 1797"/>
                              <a:gd name="T159" fmla="*/ 1713 h 1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82986" name="Freeform 33"/>
                          <p:cNvSpPr>
                            <a:spLocks/>
                          </p:cNvSpPr>
                          <p:nvPr/>
                        </p:nvSpPr>
                        <p:spPr bwMode="auto">
                          <a:xfrm>
                            <a:off x="3731" y="537"/>
                            <a:ext cx="861" cy="597"/>
                          </a:xfrm>
                          <a:custGeom>
                            <a:avLst/>
                            <a:gdLst>
                              <a:gd name="T0" fmla="*/ 0 w 3386"/>
                              <a:gd name="T1" fmla="*/ 0 h 3170"/>
                              <a:gd name="T2" fmla="*/ 0 w 3386"/>
                              <a:gd name="T3" fmla="*/ 0 h 3170"/>
                              <a:gd name="T4" fmla="*/ 0 w 3386"/>
                              <a:gd name="T5" fmla="*/ 0 h 3170"/>
                              <a:gd name="T6" fmla="*/ 0 w 3386"/>
                              <a:gd name="T7" fmla="*/ 0 h 3170"/>
                              <a:gd name="T8" fmla="*/ 0 w 3386"/>
                              <a:gd name="T9" fmla="*/ 0 h 3170"/>
                              <a:gd name="T10" fmla="*/ 0 w 3386"/>
                              <a:gd name="T11" fmla="*/ 0 h 3170"/>
                              <a:gd name="T12" fmla="*/ 0 w 3386"/>
                              <a:gd name="T13" fmla="*/ 0 h 3170"/>
                              <a:gd name="T14" fmla="*/ 0 w 3386"/>
                              <a:gd name="T15" fmla="*/ 0 h 3170"/>
                              <a:gd name="T16" fmla="*/ 0 w 3386"/>
                              <a:gd name="T17" fmla="*/ 0 h 3170"/>
                              <a:gd name="T18" fmla="*/ 0 w 3386"/>
                              <a:gd name="T19" fmla="*/ 0 h 3170"/>
                              <a:gd name="T20" fmla="*/ 0 w 3386"/>
                              <a:gd name="T21" fmla="*/ 0 h 3170"/>
                              <a:gd name="T22" fmla="*/ 0 w 3386"/>
                              <a:gd name="T23" fmla="*/ 0 h 3170"/>
                              <a:gd name="T24" fmla="*/ 0 w 3386"/>
                              <a:gd name="T25" fmla="*/ 0 h 3170"/>
                              <a:gd name="T26" fmla="*/ 0 w 3386"/>
                              <a:gd name="T27" fmla="*/ 0 h 3170"/>
                              <a:gd name="T28" fmla="*/ 0 w 3386"/>
                              <a:gd name="T29" fmla="*/ 0 h 3170"/>
                              <a:gd name="T30" fmla="*/ 0 w 3386"/>
                              <a:gd name="T31" fmla="*/ 0 h 3170"/>
                              <a:gd name="T32" fmla="*/ 0 w 3386"/>
                              <a:gd name="T33" fmla="*/ 0 h 3170"/>
                              <a:gd name="T34" fmla="*/ 0 w 3386"/>
                              <a:gd name="T35" fmla="*/ 0 h 3170"/>
                              <a:gd name="T36" fmla="*/ 0 w 3386"/>
                              <a:gd name="T37" fmla="*/ 0 h 3170"/>
                              <a:gd name="T38" fmla="*/ 0 w 3386"/>
                              <a:gd name="T39" fmla="*/ 0 h 3170"/>
                              <a:gd name="T40" fmla="*/ 0 w 3386"/>
                              <a:gd name="T41" fmla="*/ 0 h 3170"/>
                              <a:gd name="T42" fmla="*/ 0 w 3386"/>
                              <a:gd name="T43" fmla="*/ 0 h 3170"/>
                              <a:gd name="T44" fmla="*/ 0 w 3386"/>
                              <a:gd name="T45" fmla="*/ 0 h 3170"/>
                              <a:gd name="T46" fmla="*/ 0 w 3386"/>
                              <a:gd name="T47" fmla="*/ 0 h 3170"/>
                              <a:gd name="T48" fmla="*/ 0 w 3386"/>
                              <a:gd name="T49" fmla="*/ 0 h 3170"/>
                              <a:gd name="T50" fmla="*/ 0 w 3386"/>
                              <a:gd name="T51" fmla="*/ 0 h 3170"/>
                              <a:gd name="T52" fmla="*/ 0 w 3386"/>
                              <a:gd name="T53" fmla="*/ 0 h 3170"/>
                              <a:gd name="T54" fmla="*/ 0 w 3386"/>
                              <a:gd name="T55" fmla="*/ 0 h 3170"/>
                              <a:gd name="T56" fmla="*/ 0 w 3386"/>
                              <a:gd name="T57" fmla="*/ 0 h 3170"/>
                              <a:gd name="T58" fmla="*/ 0 w 3386"/>
                              <a:gd name="T59" fmla="*/ 0 h 3170"/>
                              <a:gd name="T60" fmla="*/ 0 w 3386"/>
                              <a:gd name="T61" fmla="*/ 0 h 3170"/>
                              <a:gd name="T62" fmla="*/ 0 w 3386"/>
                              <a:gd name="T63" fmla="*/ 0 h 3170"/>
                              <a:gd name="T64" fmla="*/ 0 w 3386"/>
                              <a:gd name="T65" fmla="*/ 0 h 3170"/>
                              <a:gd name="T66" fmla="*/ 0 w 3386"/>
                              <a:gd name="T67" fmla="*/ 0 h 3170"/>
                              <a:gd name="T68" fmla="*/ 0 w 3386"/>
                              <a:gd name="T69" fmla="*/ 0 h 3170"/>
                              <a:gd name="T70" fmla="*/ 0 w 3386"/>
                              <a:gd name="T71" fmla="*/ 0 h 3170"/>
                              <a:gd name="T72" fmla="*/ 0 w 3386"/>
                              <a:gd name="T73" fmla="*/ 0 h 3170"/>
                              <a:gd name="T74" fmla="*/ 0 w 3386"/>
                              <a:gd name="T75" fmla="*/ 0 h 3170"/>
                              <a:gd name="T76" fmla="*/ 0 w 3386"/>
                              <a:gd name="T77" fmla="*/ 0 h 3170"/>
                              <a:gd name="T78" fmla="*/ 0 w 3386"/>
                              <a:gd name="T79" fmla="*/ 0 h 3170"/>
                              <a:gd name="T80" fmla="*/ 0 w 3386"/>
                              <a:gd name="T81" fmla="*/ 0 h 3170"/>
                              <a:gd name="T82" fmla="*/ 0 w 3386"/>
                              <a:gd name="T83" fmla="*/ 0 h 3170"/>
                              <a:gd name="T84" fmla="*/ 0 w 3386"/>
                              <a:gd name="T85" fmla="*/ 0 h 3170"/>
                              <a:gd name="T86" fmla="*/ 0 w 3386"/>
                              <a:gd name="T87" fmla="*/ 0 h 3170"/>
                              <a:gd name="T88" fmla="*/ 0 w 3386"/>
                              <a:gd name="T89" fmla="*/ 0 h 3170"/>
                              <a:gd name="T90" fmla="*/ 0 w 3386"/>
                              <a:gd name="T91" fmla="*/ 0 h 3170"/>
                              <a:gd name="T92" fmla="*/ 0 w 3386"/>
                              <a:gd name="T93" fmla="*/ 0 h 3170"/>
                              <a:gd name="T94" fmla="*/ 0 w 3386"/>
                              <a:gd name="T95" fmla="*/ 0 h 3170"/>
                              <a:gd name="T96" fmla="*/ 0 w 3386"/>
                              <a:gd name="T97" fmla="*/ 0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86"/>
                              <a:gd name="T148" fmla="*/ 0 h 3170"/>
                              <a:gd name="T149" fmla="*/ 3386 w 3386"/>
                              <a:gd name="T150" fmla="*/ 3170 h 31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grpSp>
                  </p:grpSp>
                </p:grpSp>
                <p:grpSp>
                  <p:nvGrpSpPr>
                    <p:cNvPr id="82972" name="Group 46"/>
                    <p:cNvGrpSpPr>
                      <a:grpSpLocks/>
                    </p:cNvGrpSpPr>
                    <p:nvPr/>
                  </p:nvGrpSpPr>
                  <p:grpSpPr bwMode="auto">
                    <a:xfrm>
                      <a:off x="721" y="778"/>
                      <a:ext cx="2365" cy="1529"/>
                      <a:chOff x="721" y="778"/>
                      <a:chExt cx="2365" cy="1529"/>
                    </a:xfrm>
                  </p:grpSpPr>
                  <p:sp>
                    <p:nvSpPr>
                      <p:cNvPr id="82973" name="Freeform 15"/>
                      <p:cNvSpPr>
                        <a:spLocks/>
                      </p:cNvSpPr>
                      <p:nvPr/>
                    </p:nvSpPr>
                    <p:spPr bwMode="auto">
                      <a:xfrm>
                        <a:off x="863" y="1591"/>
                        <a:ext cx="1514" cy="716"/>
                      </a:xfrm>
                      <a:custGeom>
                        <a:avLst/>
                        <a:gdLst>
                          <a:gd name="T0" fmla="*/ 0 w 5957"/>
                          <a:gd name="T1" fmla="*/ 0 h 3807"/>
                          <a:gd name="T2" fmla="*/ 0 w 5957"/>
                          <a:gd name="T3" fmla="*/ 0 h 3807"/>
                          <a:gd name="T4" fmla="*/ 0 w 5957"/>
                          <a:gd name="T5" fmla="*/ 0 h 3807"/>
                          <a:gd name="T6" fmla="*/ 0 w 5957"/>
                          <a:gd name="T7" fmla="*/ 0 h 3807"/>
                          <a:gd name="T8" fmla="*/ 0 w 5957"/>
                          <a:gd name="T9" fmla="*/ 0 h 3807"/>
                          <a:gd name="T10" fmla="*/ 0 w 5957"/>
                          <a:gd name="T11" fmla="*/ 0 h 3807"/>
                          <a:gd name="T12" fmla="*/ 0 w 5957"/>
                          <a:gd name="T13" fmla="*/ 0 h 3807"/>
                          <a:gd name="T14" fmla="*/ 0 w 5957"/>
                          <a:gd name="T15" fmla="*/ 0 h 3807"/>
                          <a:gd name="T16" fmla="*/ 0 w 5957"/>
                          <a:gd name="T17" fmla="*/ 0 h 3807"/>
                          <a:gd name="T18" fmla="*/ 0 w 5957"/>
                          <a:gd name="T19" fmla="*/ 0 h 3807"/>
                          <a:gd name="T20" fmla="*/ 0 w 5957"/>
                          <a:gd name="T21" fmla="*/ 0 h 3807"/>
                          <a:gd name="T22" fmla="*/ 0 w 5957"/>
                          <a:gd name="T23" fmla="*/ 0 h 3807"/>
                          <a:gd name="T24" fmla="*/ 0 w 5957"/>
                          <a:gd name="T25" fmla="*/ 0 h 3807"/>
                          <a:gd name="T26" fmla="*/ 0 w 5957"/>
                          <a:gd name="T27" fmla="*/ 0 h 3807"/>
                          <a:gd name="T28" fmla="*/ 0 w 5957"/>
                          <a:gd name="T29" fmla="*/ 0 h 3807"/>
                          <a:gd name="T30" fmla="*/ 0 w 5957"/>
                          <a:gd name="T31" fmla="*/ 0 h 3807"/>
                          <a:gd name="T32" fmla="*/ 0 w 5957"/>
                          <a:gd name="T33" fmla="*/ 0 h 3807"/>
                          <a:gd name="T34" fmla="*/ 0 w 5957"/>
                          <a:gd name="T35" fmla="*/ 0 h 3807"/>
                          <a:gd name="T36" fmla="*/ 0 w 5957"/>
                          <a:gd name="T37" fmla="*/ 0 h 3807"/>
                          <a:gd name="T38" fmla="*/ 0 w 5957"/>
                          <a:gd name="T39" fmla="*/ 0 h 3807"/>
                          <a:gd name="T40" fmla="*/ 0 w 5957"/>
                          <a:gd name="T41" fmla="*/ 0 h 3807"/>
                          <a:gd name="T42" fmla="*/ 0 w 5957"/>
                          <a:gd name="T43" fmla="*/ 0 h 3807"/>
                          <a:gd name="T44" fmla="*/ 0 w 5957"/>
                          <a:gd name="T45" fmla="*/ 0 h 3807"/>
                          <a:gd name="T46" fmla="*/ 0 w 5957"/>
                          <a:gd name="T47" fmla="*/ 0 h 3807"/>
                          <a:gd name="T48" fmla="*/ 0 w 5957"/>
                          <a:gd name="T49" fmla="*/ 0 h 3807"/>
                          <a:gd name="T50" fmla="*/ 0 w 5957"/>
                          <a:gd name="T51" fmla="*/ 0 h 3807"/>
                          <a:gd name="T52" fmla="*/ 0 w 5957"/>
                          <a:gd name="T53" fmla="*/ 0 h 3807"/>
                          <a:gd name="T54" fmla="*/ 0 w 5957"/>
                          <a:gd name="T55" fmla="*/ 0 h 3807"/>
                          <a:gd name="T56" fmla="*/ 0 w 5957"/>
                          <a:gd name="T57" fmla="*/ 0 h 3807"/>
                          <a:gd name="T58" fmla="*/ 0 w 5957"/>
                          <a:gd name="T59" fmla="*/ 0 h 3807"/>
                          <a:gd name="T60" fmla="*/ 0 w 5957"/>
                          <a:gd name="T61" fmla="*/ 0 h 3807"/>
                          <a:gd name="T62" fmla="*/ 0 w 5957"/>
                          <a:gd name="T63" fmla="*/ 0 h 3807"/>
                          <a:gd name="T64" fmla="*/ 0 w 5957"/>
                          <a:gd name="T65" fmla="*/ 0 h 3807"/>
                          <a:gd name="T66" fmla="*/ 0 w 5957"/>
                          <a:gd name="T67" fmla="*/ 0 h 3807"/>
                          <a:gd name="T68" fmla="*/ 0 w 5957"/>
                          <a:gd name="T69" fmla="*/ 0 h 3807"/>
                          <a:gd name="T70" fmla="*/ 0 w 5957"/>
                          <a:gd name="T71" fmla="*/ 0 h 3807"/>
                          <a:gd name="T72" fmla="*/ 0 w 5957"/>
                          <a:gd name="T73" fmla="*/ 0 h 3807"/>
                          <a:gd name="T74" fmla="*/ 0 w 5957"/>
                          <a:gd name="T75" fmla="*/ 0 h 3807"/>
                          <a:gd name="T76" fmla="*/ 0 w 5957"/>
                          <a:gd name="T77" fmla="*/ 0 h 3807"/>
                          <a:gd name="T78" fmla="*/ 0 w 5957"/>
                          <a:gd name="T79" fmla="*/ 0 h 3807"/>
                          <a:gd name="T80" fmla="*/ 0 w 5957"/>
                          <a:gd name="T81" fmla="*/ 0 h 3807"/>
                          <a:gd name="T82" fmla="*/ 0 w 5957"/>
                          <a:gd name="T83" fmla="*/ 0 h 3807"/>
                          <a:gd name="T84" fmla="*/ 0 w 5957"/>
                          <a:gd name="T85" fmla="*/ 0 h 3807"/>
                          <a:gd name="T86" fmla="*/ 0 w 5957"/>
                          <a:gd name="T87" fmla="*/ 0 h 3807"/>
                          <a:gd name="T88" fmla="*/ 0 w 5957"/>
                          <a:gd name="T89" fmla="*/ 0 h 3807"/>
                          <a:gd name="T90" fmla="*/ 0 w 5957"/>
                          <a:gd name="T91" fmla="*/ 0 h 3807"/>
                          <a:gd name="T92" fmla="*/ 0 w 5957"/>
                          <a:gd name="T93" fmla="*/ 0 h 3807"/>
                          <a:gd name="T94" fmla="*/ 0 w 5957"/>
                          <a:gd name="T95" fmla="*/ 0 h 3807"/>
                          <a:gd name="T96" fmla="*/ 0 w 5957"/>
                          <a:gd name="T97" fmla="*/ 0 h 3807"/>
                          <a:gd name="T98" fmla="*/ 0 w 5957"/>
                          <a:gd name="T99" fmla="*/ 0 h 3807"/>
                          <a:gd name="T100" fmla="*/ 0 w 5957"/>
                          <a:gd name="T101" fmla="*/ 0 h 3807"/>
                          <a:gd name="T102" fmla="*/ 0 w 5957"/>
                          <a:gd name="T103" fmla="*/ 0 h 3807"/>
                          <a:gd name="T104" fmla="*/ 0 w 5957"/>
                          <a:gd name="T105" fmla="*/ 0 h 3807"/>
                          <a:gd name="T106" fmla="*/ 0 w 5957"/>
                          <a:gd name="T107" fmla="*/ 0 h 3807"/>
                          <a:gd name="T108" fmla="*/ 0 w 5957"/>
                          <a:gd name="T109" fmla="*/ 0 h 3807"/>
                          <a:gd name="T110" fmla="*/ 0 w 5957"/>
                          <a:gd name="T111" fmla="*/ 0 h 3807"/>
                          <a:gd name="T112" fmla="*/ 0 w 5957"/>
                          <a:gd name="T113" fmla="*/ 0 h 3807"/>
                          <a:gd name="T114" fmla="*/ 0 w 5957"/>
                          <a:gd name="T115" fmla="*/ 0 h 3807"/>
                          <a:gd name="T116" fmla="*/ 0 w 5957"/>
                          <a:gd name="T117" fmla="*/ 0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957"/>
                          <a:gd name="T178" fmla="*/ 0 h 3807"/>
                          <a:gd name="T179" fmla="*/ 5957 w 5957"/>
                          <a:gd name="T180" fmla="*/ 3807 h 380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82974" name="Freeform 23"/>
                      <p:cNvSpPr>
                        <a:spLocks/>
                      </p:cNvSpPr>
                      <p:nvPr/>
                    </p:nvSpPr>
                    <p:spPr bwMode="auto">
                      <a:xfrm>
                        <a:off x="1724" y="1475"/>
                        <a:ext cx="963" cy="532"/>
                      </a:xfrm>
                      <a:custGeom>
                        <a:avLst/>
                        <a:gdLst>
                          <a:gd name="T0" fmla="*/ 0 w 3788"/>
                          <a:gd name="T1" fmla="*/ 0 h 2823"/>
                          <a:gd name="T2" fmla="*/ 0 w 3788"/>
                          <a:gd name="T3" fmla="*/ 0 h 2823"/>
                          <a:gd name="T4" fmla="*/ 0 w 3788"/>
                          <a:gd name="T5" fmla="*/ 0 h 2823"/>
                          <a:gd name="T6" fmla="*/ 0 w 3788"/>
                          <a:gd name="T7" fmla="*/ 0 h 2823"/>
                          <a:gd name="T8" fmla="*/ 0 w 3788"/>
                          <a:gd name="T9" fmla="*/ 0 h 2823"/>
                          <a:gd name="T10" fmla="*/ 0 w 3788"/>
                          <a:gd name="T11" fmla="*/ 0 h 2823"/>
                          <a:gd name="T12" fmla="*/ 0 w 3788"/>
                          <a:gd name="T13" fmla="*/ 0 h 2823"/>
                          <a:gd name="T14" fmla="*/ 0 w 3788"/>
                          <a:gd name="T15" fmla="*/ 0 h 2823"/>
                          <a:gd name="T16" fmla="*/ 0 w 3788"/>
                          <a:gd name="T17" fmla="*/ 0 h 2823"/>
                          <a:gd name="T18" fmla="*/ 0 w 3788"/>
                          <a:gd name="T19" fmla="*/ 0 h 2823"/>
                          <a:gd name="T20" fmla="*/ 0 w 3788"/>
                          <a:gd name="T21" fmla="*/ 0 h 2823"/>
                          <a:gd name="T22" fmla="*/ 0 w 3788"/>
                          <a:gd name="T23" fmla="*/ 0 h 2823"/>
                          <a:gd name="T24" fmla="*/ 0 w 3788"/>
                          <a:gd name="T25" fmla="*/ 0 h 2823"/>
                          <a:gd name="T26" fmla="*/ 0 w 3788"/>
                          <a:gd name="T27" fmla="*/ 0 h 2823"/>
                          <a:gd name="T28" fmla="*/ 0 w 3788"/>
                          <a:gd name="T29" fmla="*/ 0 h 2823"/>
                          <a:gd name="T30" fmla="*/ 0 w 3788"/>
                          <a:gd name="T31" fmla="*/ 0 h 2823"/>
                          <a:gd name="T32" fmla="*/ 0 w 3788"/>
                          <a:gd name="T33" fmla="*/ 0 h 2823"/>
                          <a:gd name="T34" fmla="*/ 0 w 3788"/>
                          <a:gd name="T35" fmla="*/ 0 h 2823"/>
                          <a:gd name="T36" fmla="*/ 0 w 3788"/>
                          <a:gd name="T37" fmla="*/ 0 h 2823"/>
                          <a:gd name="T38" fmla="*/ 0 w 3788"/>
                          <a:gd name="T39" fmla="*/ 0 h 2823"/>
                          <a:gd name="T40" fmla="*/ 0 w 3788"/>
                          <a:gd name="T41" fmla="*/ 0 h 2823"/>
                          <a:gd name="T42" fmla="*/ 0 w 3788"/>
                          <a:gd name="T43" fmla="*/ 0 h 2823"/>
                          <a:gd name="T44" fmla="*/ 0 w 3788"/>
                          <a:gd name="T45" fmla="*/ 0 h 2823"/>
                          <a:gd name="T46" fmla="*/ 0 w 3788"/>
                          <a:gd name="T47" fmla="*/ 0 h 2823"/>
                          <a:gd name="T48" fmla="*/ 0 w 3788"/>
                          <a:gd name="T49" fmla="*/ 0 h 2823"/>
                          <a:gd name="T50" fmla="*/ 0 w 3788"/>
                          <a:gd name="T51" fmla="*/ 0 h 2823"/>
                          <a:gd name="T52" fmla="*/ 0 w 3788"/>
                          <a:gd name="T53" fmla="*/ 0 h 2823"/>
                          <a:gd name="T54" fmla="*/ 0 w 3788"/>
                          <a:gd name="T55" fmla="*/ 0 h 2823"/>
                          <a:gd name="T56" fmla="*/ 0 w 3788"/>
                          <a:gd name="T57" fmla="*/ 0 h 2823"/>
                          <a:gd name="T58" fmla="*/ 0 w 3788"/>
                          <a:gd name="T59" fmla="*/ 0 h 2823"/>
                          <a:gd name="T60" fmla="*/ 0 w 3788"/>
                          <a:gd name="T61" fmla="*/ 0 h 2823"/>
                          <a:gd name="T62" fmla="*/ 0 w 3788"/>
                          <a:gd name="T63" fmla="*/ 0 h 2823"/>
                          <a:gd name="T64" fmla="*/ 0 w 3788"/>
                          <a:gd name="T65" fmla="*/ 0 h 2823"/>
                          <a:gd name="T66" fmla="*/ 0 w 3788"/>
                          <a:gd name="T67" fmla="*/ 0 h 2823"/>
                          <a:gd name="T68" fmla="*/ 0 w 3788"/>
                          <a:gd name="T69" fmla="*/ 0 h 2823"/>
                          <a:gd name="T70" fmla="*/ 0 w 3788"/>
                          <a:gd name="T71" fmla="*/ 0 h 2823"/>
                          <a:gd name="T72" fmla="*/ 0 w 3788"/>
                          <a:gd name="T73" fmla="*/ 0 h 2823"/>
                          <a:gd name="T74" fmla="*/ 0 w 3788"/>
                          <a:gd name="T75" fmla="*/ 0 h 2823"/>
                          <a:gd name="T76" fmla="*/ 0 w 3788"/>
                          <a:gd name="T77" fmla="*/ 0 h 2823"/>
                          <a:gd name="T78" fmla="*/ 0 w 3788"/>
                          <a:gd name="T79" fmla="*/ 0 h 2823"/>
                          <a:gd name="T80" fmla="*/ 0 w 3788"/>
                          <a:gd name="T81" fmla="*/ 0 h 2823"/>
                          <a:gd name="T82" fmla="*/ 0 w 3788"/>
                          <a:gd name="T83" fmla="*/ 0 h 2823"/>
                          <a:gd name="T84" fmla="*/ 0 w 3788"/>
                          <a:gd name="T85" fmla="*/ 0 h 2823"/>
                          <a:gd name="T86" fmla="*/ 0 w 3788"/>
                          <a:gd name="T87" fmla="*/ 0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88"/>
                          <a:gd name="T133" fmla="*/ 0 h 2823"/>
                          <a:gd name="T134" fmla="*/ 3788 w 3788"/>
                          <a:gd name="T135" fmla="*/ 2823 h 28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82975" name="Freeform 28"/>
                      <p:cNvSpPr>
                        <a:spLocks/>
                      </p:cNvSpPr>
                      <p:nvPr/>
                    </p:nvSpPr>
                    <p:spPr bwMode="auto">
                      <a:xfrm>
                        <a:off x="721" y="778"/>
                        <a:ext cx="1532" cy="890"/>
                      </a:xfrm>
                      <a:custGeom>
                        <a:avLst/>
                        <a:gdLst>
                          <a:gd name="T0" fmla="*/ 0 w 6029"/>
                          <a:gd name="T1" fmla="*/ 0 h 4727"/>
                          <a:gd name="T2" fmla="*/ 0 w 6029"/>
                          <a:gd name="T3" fmla="*/ 0 h 4727"/>
                          <a:gd name="T4" fmla="*/ 0 w 6029"/>
                          <a:gd name="T5" fmla="*/ 0 h 4727"/>
                          <a:gd name="T6" fmla="*/ 0 w 6029"/>
                          <a:gd name="T7" fmla="*/ 0 h 4727"/>
                          <a:gd name="T8" fmla="*/ 0 w 6029"/>
                          <a:gd name="T9" fmla="*/ 0 h 4727"/>
                          <a:gd name="T10" fmla="*/ 0 w 6029"/>
                          <a:gd name="T11" fmla="*/ 0 h 4727"/>
                          <a:gd name="T12" fmla="*/ 0 w 6029"/>
                          <a:gd name="T13" fmla="*/ 0 h 4727"/>
                          <a:gd name="T14" fmla="*/ 0 w 6029"/>
                          <a:gd name="T15" fmla="*/ 0 h 4727"/>
                          <a:gd name="T16" fmla="*/ 0 w 6029"/>
                          <a:gd name="T17" fmla="*/ 0 h 4727"/>
                          <a:gd name="T18" fmla="*/ 0 w 6029"/>
                          <a:gd name="T19" fmla="*/ 0 h 4727"/>
                          <a:gd name="T20" fmla="*/ 0 w 6029"/>
                          <a:gd name="T21" fmla="*/ 0 h 4727"/>
                          <a:gd name="T22" fmla="*/ 0 w 6029"/>
                          <a:gd name="T23" fmla="*/ 0 h 4727"/>
                          <a:gd name="T24" fmla="*/ 0 w 6029"/>
                          <a:gd name="T25" fmla="*/ 0 h 4727"/>
                          <a:gd name="T26" fmla="*/ 0 w 6029"/>
                          <a:gd name="T27" fmla="*/ 0 h 4727"/>
                          <a:gd name="T28" fmla="*/ 0 w 6029"/>
                          <a:gd name="T29" fmla="*/ 0 h 4727"/>
                          <a:gd name="T30" fmla="*/ 0 w 6029"/>
                          <a:gd name="T31" fmla="*/ 0 h 4727"/>
                          <a:gd name="T32" fmla="*/ 0 w 6029"/>
                          <a:gd name="T33" fmla="*/ 0 h 4727"/>
                          <a:gd name="T34" fmla="*/ 0 w 6029"/>
                          <a:gd name="T35" fmla="*/ 0 h 4727"/>
                          <a:gd name="T36" fmla="*/ 0 w 6029"/>
                          <a:gd name="T37" fmla="*/ 0 h 4727"/>
                          <a:gd name="T38" fmla="*/ 0 w 6029"/>
                          <a:gd name="T39" fmla="*/ 0 h 4727"/>
                          <a:gd name="T40" fmla="*/ 0 w 6029"/>
                          <a:gd name="T41" fmla="*/ 0 h 4727"/>
                          <a:gd name="T42" fmla="*/ 0 w 6029"/>
                          <a:gd name="T43" fmla="*/ 0 h 4727"/>
                          <a:gd name="T44" fmla="*/ 0 w 6029"/>
                          <a:gd name="T45" fmla="*/ 0 h 4727"/>
                          <a:gd name="T46" fmla="*/ 0 w 6029"/>
                          <a:gd name="T47" fmla="*/ 0 h 4727"/>
                          <a:gd name="T48" fmla="*/ 0 w 6029"/>
                          <a:gd name="T49" fmla="*/ 0 h 4727"/>
                          <a:gd name="T50" fmla="*/ 0 w 6029"/>
                          <a:gd name="T51" fmla="*/ 0 h 4727"/>
                          <a:gd name="T52" fmla="*/ 0 w 6029"/>
                          <a:gd name="T53" fmla="*/ 0 h 4727"/>
                          <a:gd name="T54" fmla="*/ 0 w 6029"/>
                          <a:gd name="T55" fmla="*/ 0 h 4727"/>
                          <a:gd name="T56" fmla="*/ 0 w 6029"/>
                          <a:gd name="T57" fmla="*/ 0 h 4727"/>
                          <a:gd name="T58" fmla="*/ 0 w 6029"/>
                          <a:gd name="T59" fmla="*/ 0 h 4727"/>
                          <a:gd name="T60" fmla="*/ 0 w 6029"/>
                          <a:gd name="T61" fmla="*/ 0 h 4727"/>
                          <a:gd name="T62" fmla="*/ 0 w 6029"/>
                          <a:gd name="T63" fmla="*/ 0 h 4727"/>
                          <a:gd name="T64" fmla="*/ 0 w 6029"/>
                          <a:gd name="T65" fmla="*/ 0 h 4727"/>
                          <a:gd name="T66" fmla="*/ 0 w 6029"/>
                          <a:gd name="T67" fmla="*/ 0 h 4727"/>
                          <a:gd name="T68" fmla="*/ 0 w 6029"/>
                          <a:gd name="T69" fmla="*/ 0 h 4727"/>
                          <a:gd name="T70" fmla="*/ 0 w 6029"/>
                          <a:gd name="T71" fmla="*/ 0 h 4727"/>
                          <a:gd name="T72" fmla="*/ 0 w 6029"/>
                          <a:gd name="T73" fmla="*/ 0 h 4727"/>
                          <a:gd name="T74" fmla="*/ 0 w 6029"/>
                          <a:gd name="T75" fmla="*/ 0 h 4727"/>
                          <a:gd name="T76" fmla="*/ 0 w 6029"/>
                          <a:gd name="T77" fmla="*/ 0 h 4727"/>
                          <a:gd name="T78" fmla="*/ 0 w 6029"/>
                          <a:gd name="T79" fmla="*/ 0 h 4727"/>
                          <a:gd name="T80" fmla="*/ 0 w 6029"/>
                          <a:gd name="T81" fmla="*/ 0 h 4727"/>
                          <a:gd name="T82" fmla="*/ 0 w 6029"/>
                          <a:gd name="T83" fmla="*/ 0 h 4727"/>
                          <a:gd name="T84" fmla="*/ 0 w 6029"/>
                          <a:gd name="T85" fmla="*/ 0 h 4727"/>
                          <a:gd name="T86" fmla="*/ 0 w 6029"/>
                          <a:gd name="T87" fmla="*/ 0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029"/>
                          <a:gd name="T133" fmla="*/ 0 h 4727"/>
                          <a:gd name="T134" fmla="*/ 6029 w 6029"/>
                          <a:gd name="T135" fmla="*/ 4727 h 472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82976" name="Freeform 34"/>
                      <p:cNvSpPr>
                        <a:spLocks/>
                      </p:cNvSpPr>
                      <p:nvPr/>
                    </p:nvSpPr>
                    <p:spPr bwMode="auto">
                      <a:xfrm>
                        <a:off x="1991" y="1247"/>
                        <a:ext cx="1095" cy="723"/>
                      </a:xfrm>
                      <a:custGeom>
                        <a:avLst/>
                        <a:gdLst>
                          <a:gd name="T0" fmla="*/ 0 w 4310"/>
                          <a:gd name="T1" fmla="*/ 0 h 3842"/>
                          <a:gd name="T2" fmla="*/ 0 w 4310"/>
                          <a:gd name="T3" fmla="*/ 0 h 3842"/>
                          <a:gd name="T4" fmla="*/ 0 w 4310"/>
                          <a:gd name="T5" fmla="*/ 0 h 3842"/>
                          <a:gd name="T6" fmla="*/ 0 w 4310"/>
                          <a:gd name="T7" fmla="*/ 0 h 3842"/>
                          <a:gd name="T8" fmla="*/ 0 w 4310"/>
                          <a:gd name="T9" fmla="*/ 0 h 3842"/>
                          <a:gd name="T10" fmla="*/ 0 w 4310"/>
                          <a:gd name="T11" fmla="*/ 0 h 3842"/>
                          <a:gd name="T12" fmla="*/ 0 w 4310"/>
                          <a:gd name="T13" fmla="*/ 0 h 3842"/>
                          <a:gd name="T14" fmla="*/ 0 w 4310"/>
                          <a:gd name="T15" fmla="*/ 0 h 3842"/>
                          <a:gd name="T16" fmla="*/ 0 w 4310"/>
                          <a:gd name="T17" fmla="*/ 0 h 3842"/>
                          <a:gd name="T18" fmla="*/ 0 w 4310"/>
                          <a:gd name="T19" fmla="*/ 0 h 3842"/>
                          <a:gd name="T20" fmla="*/ 0 w 4310"/>
                          <a:gd name="T21" fmla="*/ 0 h 3842"/>
                          <a:gd name="T22" fmla="*/ 0 w 4310"/>
                          <a:gd name="T23" fmla="*/ 0 h 3842"/>
                          <a:gd name="T24" fmla="*/ 0 w 4310"/>
                          <a:gd name="T25" fmla="*/ 0 h 3842"/>
                          <a:gd name="T26" fmla="*/ 0 w 4310"/>
                          <a:gd name="T27" fmla="*/ 0 h 3842"/>
                          <a:gd name="T28" fmla="*/ 0 w 4310"/>
                          <a:gd name="T29" fmla="*/ 0 h 3842"/>
                          <a:gd name="T30" fmla="*/ 0 w 4310"/>
                          <a:gd name="T31" fmla="*/ 0 h 3842"/>
                          <a:gd name="T32" fmla="*/ 0 w 4310"/>
                          <a:gd name="T33" fmla="*/ 0 h 3842"/>
                          <a:gd name="T34" fmla="*/ 0 w 4310"/>
                          <a:gd name="T35" fmla="*/ 0 h 3842"/>
                          <a:gd name="T36" fmla="*/ 0 w 4310"/>
                          <a:gd name="T37" fmla="*/ 0 h 3842"/>
                          <a:gd name="T38" fmla="*/ 0 w 4310"/>
                          <a:gd name="T39" fmla="*/ 0 h 3842"/>
                          <a:gd name="T40" fmla="*/ 0 w 4310"/>
                          <a:gd name="T41" fmla="*/ 0 h 3842"/>
                          <a:gd name="T42" fmla="*/ 0 w 4310"/>
                          <a:gd name="T43" fmla="*/ 0 h 3842"/>
                          <a:gd name="T44" fmla="*/ 0 w 4310"/>
                          <a:gd name="T45" fmla="*/ 0 h 3842"/>
                          <a:gd name="T46" fmla="*/ 0 w 4310"/>
                          <a:gd name="T47" fmla="*/ 0 h 3842"/>
                          <a:gd name="T48" fmla="*/ 0 w 4310"/>
                          <a:gd name="T49" fmla="*/ 0 h 3842"/>
                          <a:gd name="T50" fmla="*/ 0 w 4310"/>
                          <a:gd name="T51" fmla="*/ 0 h 3842"/>
                          <a:gd name="T52" fmla="*/ 0 w 4310"/>
                          <a:gd name="T53" fmla="*/ 0 h 3842"/>
                          <a:gd name="T54" fmla="*/ 0 w 4310"/>
                          <a:gd name="T55" fmla="*/ 0 h 3842"/>
                          <a:gd name="T56" fmla="*/ 0 w 4310"/>
                          <a:gd name="T57" fmla="*/ 0 h 3842"/>
                          <a:gd name="T58" fmla="*/ 0 w 4310"/>
                          <a:gd name="T59" fmla="*/ 0 h 3842"/>
                          <a:gd name="T60" fmla="*/ 0 w 4310"/>
                          <a:gd name="T61" fmla="*/ 0 h 3842"/>
                          <a:gd name="T62" fmla="*/ 0 w 4310"/>
                          <a:gd name="T63" fmla="*/ 0 h 3842"/>
                          <a:gd name="T64" fmla="*/ 0 w 4310"/>
                          <a:gd name="T65" fmla="*/ 0 h 3842"/>
                          <a:gd name="T66" fmla="*/ 0 w 4310"/>
                          <a:gd name="T67" fmla="*/ 0 h 3842"/>
                          <a:gd name="T68" fmla="*/ 0 w 4310"/>
                          <a:gd name="T69" fmla="*/ 0 h 3842"/>
                          <a:gd name="T70" fmla="*/ 0 w 4310"/>
                          <a:gd name="T71" fmla="*/ 0 h 3842"/>
                          <a:gd name="T72" fmla="*/ 0 w 4310"/>
                          <a:gd name="T73" fmla="*/ 0 h 3842"/>
                          <a:gd name="T74" fmla="*/ 0 w 4310"/>
                          <a:gd name="T75" fmla="*/ 0 h 3842"/>
                          <a:gd name="T76" fmla="*/ 0 w 4310"/>
                          <a:gd name="T77" fmla="*/ 0 h 3842"/>
                          <a:gd name="T78" fmla="*/ 0 w 4310"/>
                          <a:gd name="T79" fmla="*/ 0 h 3842"/>
                          <a:gd name="T80" fmla="*/ 0 w 4310"/>
                          <a:gd name="T81" fmla="*/ 0 h 3842"/>
                          <a:gd name="T82" fmla="*/ 0 w 4310"/>
                          <a:gd name="T83" fmla="*/ 0 h 3842"/>
                          <a:gd name="T84" fmla="*/ 0 w 4310"/>
                          <a:gd name="T85" fmla="*/ 0 h 3842"/>
                          <a:gd name="T86" fmla="*/ 0 w 4310"/>
                          <a:gd name="T87" fmla="*/ 0 h 3842"/>
                          <a:gd name="T88" fmla="*/ 0 w 4310"/>
                          <a:gd name="T89" fmla="*/ 0 h 3842"/>
                          <a:gd name="T90" fmla="*/ 0 w 4310"/>
                          <a:gd name="T91" fmla="*/ 0 h 3842"/>
                          <a:gd name="T92" fmla="*/ 0 w 4310"/>
                          <a:gd name="T93" fmla="*/ 0 h 3842"/>
                          <a:gd name="T94" fmla="*/ 0 w 4310"/>
                          <a:gd name="T95" fmla="*/ 0 h 3842"/>
                          <a:gd name="T96" fmla="*/ 0 w 4310"/>
                          <a:gd name="T97" fmla="*/ 0 h 3842"/>
                          <a:gd name="T98" fmla="*/ 0 w 4310"/>
                          <a:gd name="T99" fmla="*/ 0 h 3842"/>
                          <a:gd name="T100" fmla="*/ 0 w 4310"/>
                          <a:gd name="T101" fmla="*/ 0 h 3842"/>
                          <a:gd name="T102" fmla="*/ 0 w 4310"/>
                          <a:gd name="T103" fmla="*/ 0 h 3842"/>
                          <a:gd name="T104" fmla="*/ 0 w 4310"/>
                          <a:gd name="T105" fmla="*/ 0 h 3842"/>
                          <a:gd name="T106" fmla="*/ 0 w 4310"/>
                          <a:gd name="T107" fmla="*/ 0 h 3842"/>
                          <a:gd name="T108" fmla="*/ 0 w 4310"/>
                          <a:gd name="T109" fmla="*/ 0 h 3842"/>
                          <a:gd name="T110" fmla="*/ 0 w 4310"/>
                          <a:gd name="T111" fmla="*/ 0 h 3842"/>
                          <a:gd name="T112" fmla="*/ 0 w 4310"/>
                          <a:gd name="T113" fmla="*/ 0 h 3842"/>
                          <a:gd name="T114" fmla="*/ 0 w 4310"/>
                          <a:gd name="T115" fmla="*/ 0 h 3842"/>
                          <a:gd name="T116" fmla="*/ 0 w 4310"/>
                          <a:gd name="T117" fmla="*/ 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10"/>
                          <a:gd name="T178" fmla="*/ 0 h 3842"/>
                          <a:gd name="T179" fmla="*/ 4310 w 4310"/>
                          <a:gd name="T180" fmla="*/ 3842 h 384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grpSp>
              </p:grpSp>
              <p:grpSp>
                <p:nvGrpSpPr>
                  <p:cNvPr id="82963" name="Group 47"/>
                  <p:cNvGrpSpPr>
                    <a:grpSpLocks/>
                  </p:cNvGrpSpPr>
                  <p:nvPr/>
                </p:nvGrpSpPr>
                <p:grpSpPr bwMode="auto">
                  <a:xfrm>
                    <a:off x="2230" y="2089"/>
                    <a:ext cx="1887" cy="725"/>
                    <a:chOff x="2230" y="2089"/>
                    <a:chExt cx="1887" cy="725"/>
                  </a:xfrm>
                </p:grpSpPr>
                <p:sp>
                  <p:nvSpPr>
                    <p:cNvPr id="82964" name="Freeform 8"/>
                    <p:cNvSpPr>
                      <a:spLocks/>
                    </p:cNvSpPr>
                    <p:nvPr/>
                  </p:nvSpPr>
                  <p:spPr bwMode="auto">
                    <a:xfrm>
                      <a:off x="2230" y="2195"/>
                      <a:ext cx="679" cy="556"/>
                    </a:xfrm>
                    <a:custGeom>
                      <a:avLst/>
                      <a:gdLst>
                        <a:gd name="T0" fmla="*/ 0 w 2678"/>
                        <a:gd name="T1" fmla="*/ 0 h 2954"/>
                        <a:gd name="T2" fmla="*/ 0 w 2678"/>
                        <a:gd name="T3" fmla="*/ 0 h 2954"/>
                        <a:gd name="T4" fmla="*/ 0 w 2678"/>
                        <a:gd name="T5" fmla="*/ 0 h 2954"/>
                        <a:gd name="T6" fmla="*/ 0 w 2678"/>
                        <a:gd name="T7" fmla="*/ 0 h 2954"/>
                        <a:gd name="T8" fmla="*/ 0 w 2678"/>
                        <a:gd name="T9" fmla="*/ 0 h 2954"/>
                        <a:gd name="T10" fmla="*/ 0 w 2678"/>
                        <a:gd name="T11" fmla="*/ 0 h 2954"/>
                        <a:gd name="T12" fmla="*/ 0 w 2678"/>
                        <a:gd name="T13" fmla="*/ 0 h 2954"/>
                        <a:gd name="T14" fmla="*/ 0 w 2678"/>
                        <a:gd name="T15" fmla="*/ 0 h 2954"/>
                        <a:gd name="T16" fmla="*/ 0 w 2678"/>
                        <a:gd name="T17" fmla="*/ 0 h 2954"/>
                        <a:gd name="T18" fmla="*/ 0 w 2678"/>
                        <a:gd name="T19" fmla="*/ 0 h 2954"/>
                        <a:gd name="T20" fmla="*/ 0 w 2678"/>
                        <a:gd name="T21" fmla="*/ 0 h 2954"/>
                        <a:gd name="T22" fmla="*/ 0 w 2678"/>
                        <a:gd name="T23" fmla="*/ 0 h 2954"/>
                        <a:gd name="T24" fmla="*/ 0 w 2678"/>
                        <a:gd name="T25" fmla="*/ 0 h 2954"/>
                        <a:gd name="T26" fmla="*/ 0 w 2678"/>
                        <a:gd name="T27" fmla="*/ 0 h 2954"/>
                        <a:gd name="T28" fmla="*/ 0 w 2678"/>
                        <a:gd name="T29" fmla="*/ 0 h 2954"/>
                        <a:gd name="T30" fmla="*/ 0 w 2678"/>
                        <a:gd name="T31" fmla="*/ 0 h 2954"/>
                        <a:gd name="T32" fmla="*/ 0 w 2678"/>
                        <a:gd name="T33" fmla="*/ 0 h 2954"/>
                        <a:gd name="T34" fmla="*/ 0 w 2678"/>
                        <a:gd name="T35" fmla="*/ 0 h 2954"/>
                        <a:gd name="T36" fmla="*/ 0 w 2678"/>
                        <a:gd name="T37" fmla="*/ 0 h 2954"/>
                        <a:gd name="T38" fmla="*/ 0 w 2678"/>
                        <a:gd name="T39" fmla="*/ 0 h 2954"/>
                        <a:gd name="T40" fmla="*/ 0 w 2678"/>
                        <a:gd name="T41" fmla="*/ 0 h 2954"/>
                        <a:gd name="T42" fmla="*/ 0 w 2678"/>
                        <a:gd name="T43" fmla="*/ 0 h 2954"/>
                        <a:gd name="T44" fmla="*/ 0 w 2678"/>
                        <a:gd name="T45" fmla="*/ 0 h 2954"/>
                        <a:gd name="T46" fmla="*/ 0 w 2678"/>
                        <a:gd name="T47" fmla="*/ 0 h 2954"/>
                        <a:gd name="T48" fmla="*/ 0 w 2678"/>
                        <a:gd name="T49" fmla="*/ 0 h 2954"/>
                        <a:gd name="T50" fmla="*/ 0 w 2678"/>
                        <a:gd name="T51" fmla="*/ 0 h 2954"/>
                        <a:gd name="T52" fmla="*/ 0 w 2678"/>
                        <a:gd name="T53" fmla="*/ 0 h 2954"/>
                        <a:gd name="T54" fmla="*/ 0 w 2678"/>
                        <a:gd name="T55" fmla="*/ 0 h 2954"/>
                        <a:gd name="T56" fmla="*/ 0 w 2678"/>
                        <a:gd name="T57" fmla="*/ 0 h 2954"/>
                        <a:gd name="T58" fmla="*/ 0 w 2678"/>
                        <a:gd name="T59" fmla="*/ 0 h 2954"/>
                        <a:gd name="T60" fmla="*/ 0 w 2678"/>
                        <a:gd name="T61" fmla="*/ 0 h 2954"/>
                        <a:gd name="T62" fmla="*/ 0 w 2678"/>
                        <a:gd name="T63" fmla="*/ 0 h 2954"/>
                        <a:gd name="T64" fmla="*/ 0 w 2678"/>
                        <a:gd name="T65" fmla="*/ 0 h 2954"/>
                        <a:gd name="T66" fmla="*/ 0 w 2678"/>
                        <a:gd name="T67" fmla="*/ 0 h 2954"/>
                        <a:gd name="T68" fmla="*/ 0 w 2678"/>
                        <a:gd name="T69" fmla="*/ 0 h 2954"/>
                        <a:gd name="T70" fmla="*/ 0 w 2678"/>
                        <a:gd name="T71" fmla="*/ 0 h 2954"/>
                        <a:gd name="T72" fmla="*/ 0 w 2678"/>
                        <a:gd name="T73" fmla="*/ 0 h 2954"/>
                        <a:gd name="T74" fmla="*/ 0 w 2678"/>
                        <a:gd name="T75" fmla="*/ 0 h 2954"/>
                        <a:gd name="T76" fmla="*/ 0 w 2678"/>
                        <a:gd name="T77" fmla="*/ 0 h 2954"/>
                        <a:gd name="T78" fmla="*/ 0 w 2678"/>
                        <a:gd name="T79" fmla="*/ 0 h 2954"/>
                        <a:gd name="T80" fmla="*/ 0 w 2678"/>
                        <a:gd name="T81" fmla="*/ 0 h 2954"/>
                        <a:gd name="T82" fmla="*/ 0 w 2678"/>
                        <a:gd name="T83" fmla="*/ 0 h 2954"/>
                        <a:gd name="T84" fmla="*/ 0 w 2678"/>
                        <a:gd name="T85" fmla="*/ 0 h 2954"/>
                        <a:gd name="T86" fmla="*/ 0 w 2678"/>
                        <a:gd name="T87" fmla="*/ 0 h 2954"/>
                        <a:gd name="T88" fmla="*/ 0 w 2678"/>
                        <a:gd name="T89" fmla="*/ 0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78"/>
                        <a:gd name="T136" fmla="*/ 0 h 2954"/>
                        <a:gd name="T137" fmla="*/ 2678 w 2678"/>
                        <a:gd name="T138" fmla="*/ 2954 h 29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82965" name="Freeform 9"/>
                    <p:cNvSpPr>
                      <a:spLocks/>
                    </p:cNvSpPr>
                    <p:nvPr/>
                  </p:nvSpPr>
                  <p:spPr bwMode="auto">
                    <a:xfrm>
                      <a:off x="2803" y="2414"/>
                      <a:ext cx="578" cy="326"/>
                    </a:xfrm>
                    <a:custGeom>
                      <a:avLst/>
                      <a:gdLst>
                        <a:gd name="T0" fmla="*/ 0 w 2275"/>
                        <a:gd name="T1" fmla="*/ 0 h 1731"/>
                        <a:gd name="T2" fmla="*/ 0 w 2275"/>
                        <a:gd name="T3" fmla="*/ 0 h 1731"/>
                        <a:gd name="T4" fmla="*/ 0 w 2275"/>
                        <a:gd name="T5" fmla="*/ 0 h 1731"/>
                        <a:gd name="T6" fmla="*/ 0 w 2275"/>
                        <a:gd name="T7" fmla="*/ 0 h 1731"/>
                        <a:gd name="T8" fmla="*/ 0 w 2275"/>
                        <a:gd name="T9" fmla="*/ 0 h 1731"/>
                        <a:gd name="T10" fmla="*/ 0 w 2275"/>
                        <a:gd name="T11" fmla="*/ 0 h 1731"/>
                        <a:gd name="T12" fmla="*/ 0 w 2275"/>
                        <a:gd name="T13" fmla="*/ 0 h 1731"/>
                        <a:gd name="T14" fmla="*/ 0 w 2275"/>
                        <a:gd name="T15" fmla="*/ 0 h 1731"/>
                        <a:gd name="T16" fmla="*/ 0 w 2275"/>
                        <a:gd name="T17" fmla="*/ 0 h 1731"/>
                        <a:gd name="T18" fmla="*/ 0 w 2275"/>
                        <a:gd name="T19" fmla="*/ 0 h 1731"/>
                        <a:gd name="T20" fmla="*/ 0 w 2275"/>
                        <a:gd name="T21" fmla="*/ 0 h 1731"/>
                        <a:gd name="T22" fmla="*/ 0 w 2275"/>
                        <a:gd name="T23" fmla="*/ 0 h 1731"/>
                        <a:gd name="T24" fmla="*/ 0 w 2275"/>
                        <a:gd name="T25" fmla="*/ 0 h 1731"/>
                        <a:gd name="T26" fmla="*/ 0 w 2275"/>
                        <a:gd name="T27" fmla="*/ 0 h 1731"/>
                        <a:gd name="T28" fmla="*/ 0 w 2275"/>
                        <a:gd name="T29" fmla="*/ 0 h 1731"/>
                        <a:gd name="T30" fmla="*/ 0 w 2275"/>
                        <a:gd name="T31" fmla="*/ 0 h 1731"/>
                        <a:gd name="T32" fmla="*/ 0 w 2275"/>
                        <a:gd name="T33" fmla="*/ 0 h 1731"/>
                        <a:gd name="T34" fmla="*/ 0 w 2275"/>
                        <a:gd name="T35" fmla="*/ 0 h 1731"/>
                        <a:gd name="T36" fmla="*/ 0 w 2275"/>
                        <a:gd name="T37" fmla="*/ 0 h 1731"/>
                        <a:gd name="T38" fmla="*/ 0 w 2275"/>
                        <a:gd name="T39" fmla="*/ 0 h 1731"/>
                        <a:gd name="T40" fmla="*/ 0 w 2275"/>
                        <a:gd name="T41" fmla="*/ 0 h 1731"/>
                        <a:gd name="T42" fmla="*/ 0 w 2275"/>
                        <a:gd name="T43" fmla="*/ 0 h 1731"/>
                        <a:gd name="T44" fmla="*/ 0 w 2275"/>
                        <a:gd name="T45" fmla="*/ 0 h 1731"/>
                        <a:gd name="T46" fmla="*/ 0 w 2275"/>
                        <a:gd name="T47" fmla="*/ 0 h 1731"/>
                        <a:gd name="T48" fmla="*/ 0 w 2275"/>
                        <a:gd name="T49" fmla="*/ 0 h 1731"/>
                        <a:gd name="T50" fmla="*/ 0 w 2275"/>
                        <a:gd name="T51" fmla="*/ 0 h 1731"/>
                        <a:gd name="T52" fmla="*/ 0 w 2275"/>
                        <a:gd name="T53" fmla="*/ 0 h 1731"/>
                        <a:gd name="T54" fmla="*/ 0 w 2275"/>
                        <a:gd name="T55" fmla="*/ 0 h 1731"/>
                        <a:gd name="T56" fmla="*/ 0 w 2275"/>
                        <a:gd name="T57" fmla="*/ 0 h 1731"/>
                        <a:gd name="T58" fmla="*/ 0 w 2275"/>
                        <a:gd name="T59" fmla="*/ 0 h 1731"/>
                        <a:gd name="T60" fmla="*/ 0 w 2275"/>
                        <a:gd name="T61" fmla="*/ 0 h 1731"/>
                        <a:gd name="T62" fmla="*/ 0 w 2275"/>
                        <a:gd name="T63" fmla="*/ 0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75"/>
                        <a:gd name="T97" fmla="*/ 0 h 1731"/>
                        <a:gd name="T98" fmla="*/ 2275 w 2275"/>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82966" name="Freeform 10"/>
                    <p:cNvSpPr>
                      <a:spLocks/>
                    </p:cNvSpPr>
                    <p:nvPr/>
                  </p:nvSpPr>
                  <p:spPr bwMode="auto">
                    <a:xfrm>
                      <a:off x="3705" y="2249"/>
                      <a:ext cx="324" cy="316"/>
                    </a:xfrm>
                    <a:custGeom>
                      <a:avLst/>
                      <a:gdLst>
                        <a:gd name="T0" fmla="*/ 0 w 1277"/>
                        <a:gd name="T1" fmla="*/ 0 h 1680"/>
                        <a:gd name="T2" fmla="*/ 0 w 1277"/>
                        <a:gd name="T3" fmla="*/ 0 h 1680"/>
                        <a:gd name="T4" fmla="*/ 0 w 1277"/>
                        <a:gd name="T5" fmla="*/ 0 h 1680"/>
                        <a:gd name="T6" fmla="*/ 0 w 1277"/>
                        <a:gd name="T7" fmla="*/ 0 h 1680"/>
                        <a:gd name="T8" fmla="*/ 0 w 1277"/>
                        <a:gd name="T9" fmla="*/ 0 h 1680"/>
                        <a:gd name="T10" fmla="*/ 0 w 1277"/>
                        <a:gd name="T11" fmla="*/ 0 h 1680"/>
                        <a:gd name="T12" fmla="*/ 0 w 1277"/>
                        <a:gd name="T13" fmla="*/ 0 h 1680"/>
                        <a:gd name="T14" fmla="*/ 0 w 1277"/>
                        <a:gd name="T15" fmla="*/ 0 h 1680"/>
                        <a:gd name="T16" fmla="*/ 0 w 1277"/>
                        <a:gd name="T17" fmla="*/ 0 h 1680"/>
                        <a:gd name="T18" fmla="*/ 0 w 1277"/>
                        <a:gd name="T19" fmla="*/ 0 h 1680"/>
                        <a:gd name="T20" fmla="*/ 0 w 1277"/>
                        <a:gd name="T21" fmla="*/ 0 h 1680"/>
                        <a:gd name="T22" fmla="*/ 0 w 1277"/>
                        <a:gd name="T23" fmla="*/ 0 h 1680"/>
                        <a:gd name="T24" fmla="*/ 0 w 1277"/>
                        <a:gd name="T25" fmla="*/ 0 h 1680"/>
                        <a:gd name="T26" fmla="*/ 0 w 1277"/>
                        <a:gd name="T27" fmla="*/ 0 h 1680"/>
                        <a:gd name="T28" fmla="*/ 0 w 1277"/>
                        <a:gd name="T29" fmla="*/ 0 h 1680"/>
                        <a:gd name="T30" fmla="*/ 0 w 1277"/>
                        <a:gd name="T31" fmla="*/ 0 h 1680"/>
                        <a:gd name="T32" fmla="*/ 0 w 1277"/>
                        <a:gd name="T33" fmla="*/ 0 h 1680"/>
                        <a:gd name="T34" fmla="*/ 0 w 1277"/>
                        <a:gd name="T35" fmla="*/ 0 h 1680"/>
                        <a:gd name="T36" fmla="*/ 0 w 1277"/>
                        <a:gd name="T37" fmla="*/ 0 h 1680"/>
                        <a:gd name="T38" fmla="*/ 0 w 1277"/>
                        <a:gd name="T39" fmla="*/ 0 h 1680"/>
                        <a:gd name="T40" fmla="*/ 0 w 1277"/>
                        <a:gd name="T41" fmla="*/ 0 h 1680"/>
                        <a:gd name="T42" fmla="*/ 0 w 1277"/>
                        <a:gd name="T43" fmla="*/ 0 h 1680"/>
                        <a:gd name="T44" fmla="*/ 0 w 1277"/>
                        <a:gd name="T45" fmla="*/ 0 h 1680"/>
                        <a:gd name="T46" fmla="*/ 0 w 1277"/>
                        <a:gd name="T47" fmla="*/ 0 h 1680"/>
                        <a:gd name="T48" fmla="*/ 0 w 1277"/>
                        <a:gd name="T49" fmla="*/ 0 h 1680"/>
                        <a:gd name="T50" fmla="*/ 0 w 1277"/>
                        <a:gd name="T51" fmla="*/ 0 h 1680"/>
                        <a:gd name="T52" fmla="*/ 0 w 1277"/>
                        <a:gd name="T53" fmla="*/ 0 h 1680"/>
                        <a:gd name="T54" fmla="*/ 0 w 1277"/>
                        <a:gd name="T55" fmla="*/ 0 h 1680"/>
                        <a:gd name="T56" fmla="*/ 0 w 1277"/>
                        <a:gd name="T57" fmla="*/ 0 h 1680"/>
                        <a:gd name="T58" fmla="*/ 0 w 1277"/>
                        <a:gd name="T59" fmla="*/ 0 h 1680"/>
                        <a:gd name="T60" fmla="*/ 0 w 1277"/>
                        <a:gd name="T61" fmla="*/ 0 h 1680"/>
                        <a:gd name="T62" fmla="*/ 0 w 1277"/>
                        <a:gd name="T63" fmla="*/ 0 h 1680"/>
                        <a:gd name="T64" fmla="*/ 0 w 1277"/>
                        <a:gd name="T65" fmla="*/ 0 h 1680"/>
                        <a:gd name="T66" fmla="*/ 0 w 1277"/>
                        <a:gd name="T67" fmla="*/ 0 h 1680"/>
                        <a:gd name="T68" fmla="*/ 0 w 1277"/>
                        <a:gd name="T69" fmla="*/ 0 h 1680"/>
                        <a:gd name="T70" fmla="*/ 0 w 1277"/>
                        <a:gd name="T71" fmla="*/ 0 h 1680"/>
                        <a:gd name="T72" fmla="*/ 0 w 1277"/>
                        <a:gd name="T73" fmla="*/ 0 h 1680"/>
                        <a:gd name="T74" fmla="*/ 0 w 1277"/>
                        <a:gd name="T75" fmla="*/ 0 h 1680"/>
                        <a:gd name="T76" fmla="*/ 0 w 1277"/>
                        <a:gd name="T77" fmla="*/ 0 h 1680"/>
                        <a:gd name="T78" fmla="*/ 0 w 1277"/>
                        <a:gd name="T79" fmla="*/ 0 h 1680"/>
                        <a:gd name="T80" fmla="*/ 0 w 1277"/>
                        <a:gd name="T81" fmla="*/ 0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77"/>
                        <a:gd name="T124" fmla="*/ 0 h 1680"/>
                        <a:gd name="T125" fmla="*/ 1277 w 1277"/>
                        <a:gd name="T126" fmla="*/ 1680 h 168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82967" name="Freeform 11"/>
                    <p:cNvSpPr>
                      <a:spLocks/>
                    </p:cNvSpPr>
                    <p:nvPr/>
                  </p:nvSpPr>
                  <p:spPr bwMode="auto">
                    <a:xfrm>
                      <a:off x="2726" y="2204"/>
                      <a:ext cx="466" cy="310"/>
                    </a:xfrm>
                    <a:custGeom>
                      <a:avLst/>
                      <a:gdLst>
                        <a:gd name="T0" fmla="*/ 0 w 1839"/>
                        <a:gd name="T1" fmla="*/ 0 h 1648"/>
                        <a:gd name="T2" fmla="*/ 0 w 1839"/>
                        <a:gd name="T3" fmla="*/ 0 h 1648"/>
                        <a:gd name="T4" fmla="*/ 0 w 1839"/>
                        <a:gd name="T5" fmla="*/ 0 h 1648"/>
                        <a:gd name="T6" fmla="*/ 0 w 1839"/>
                        <a:gd name="T7" fmla="*/ 0 h 1648"/>
                        <a:gd name="T8" fmla="*/ 0 w 1839"/>
                        <a:gd name="T9" fmla="*/ 0 h 1648"/>
                        <a:gd name="T10" fmla="*/ 0 w 1839"/>
                        <a:gd name="T11" fmla="*/ 0 h 1648"/>
                        <a:gd name="T12" fmla="*/ 0 w 1839"/>
                        <a:gd name="T13" fmla="*/ 0 h 1648"/>
                        <a:gd name="T14" fmla="*/ 0 w 1839"/>
                        <a:gd name="T15" fmla="*/ 0 h 1648"/>
                        <a:gd name="T16" fmla="*/ 0 w 1839"/>
                        <a:gd name="T17" fmla="*/ 0 h 1648"/>
                        <a:gd name="T18" fmla="*/ 0 w 1839"/>
                        <a:gd name="T19" fmla="*/ 0 h 1648"/>
                        <a:gd name="T20" fmla="*/ 0 w 1839"/>
                        <a:gd name="T21" fmla="*/ 0 h 1648"/>
                        <a:gd name="T22" fmla="*/ 0 w 1839"/>
                        <a:gd name="T23" fmla="*/ 0 h 1648"/>
                        <a:gd name="T24" fmla="*/ 0 w 1839"/>
                        <a:gd name="T25" fmla="*/ 0 h 1648"/>
                        <a:gd name="T26" fmla="*/ 0 w 1839"/>
                        <a:gd name="T27" fmla="*/ 0 h 1648"/>
                        <a:gd name="T28" fmla="*/ 0 w 1839"/>
                        <a:gd name="T29" fmla="*/ 0 h 1648"/>
                        <a:gd name="T30" fmla="*/ 0 w 1839"/>
                        <a:gd name="T31" fmla="*/ 0 h 1648"/>
                        <a:gd name="T32" fmla="*/ 0 w 1839"/>
                        <a:gd name="T33" fmla="*/ 0 h 1648"/>
                        <a:gd name="T34" fmla="*/ 0 w 1839"/>
                        <a:gd name="T35" fmla="*/ 0 h 1648"/>
                        <a:gd name="T36" fmla="*/ 0 w 1839"/>
                        <a:gd name="T37" fmla="*/ 0 h 1648"/>
                        <a:gd name="T38" fmla="*/ 0 w 1839"/>
                        <a:gd name="T39" fmla="*/ 0 h 1648"/>
                        <a:gd name="T40" fmla="*/ 0 w 1839"/>
                        <a:gd name="T41" fmla="*/ 0 h 1648"/>
                        <a:gd name="T42" fmla="*/ 0 w 1839"/>
                        <a:gd name="T43" fmla="*/ 0 h 1648"/>
                        <a:gd name="T44" fmla="*/ 0 w 1839"/>
                        <a:gd name="T45" fmla="*/ 0 h 1648"/>
                        <a:gd name="T46" fmla="*/ 0 w 1839"/>
                        <a:gd name="T47" fmla="*/ 0 h 1648"/>
                        <a:gd name="T48" fmla="*/ 0 w 1839"/>
                        <a:gd name="T49" fmla="*/ 0 h 1648"/>
                        <a:gd name="T50" fmla="*/ 0 w 1839"/>
                        <a:gd name="T51" fmla="*/ 0 h 1648"/>
                        <a:gd name="T52" fmla="*/ 0 w 1839"/>
                        <a:gd name="T53" fmla="*/ 0 h 1648"/>
                        <a:gd name="T54" fmla="*/ 0 w 1839"/>
                        <a:gd name="T55" fmla="*/ 0 h 1648"/>
                        <a:gd name="T56" fmla="*/ 0 w 1839"/>
                        <a:gd name="T57" fmla="*/ 0 h 1648"/>
                        <a:gd name="T58" fmla="*/ 0 w 1839"/>
                        <a:gd name="T59" fmla="*/ 0 h 1648"/>
                        <a:gd name="T60" fmla="*/ 0 w 1839"/>
                        <a:gd name="T61" fmla="*/ 0 h 1648"/>
                        <a:gd name="T62" fmla="*/ 0 w 1839"/>
                        <a:gd name="T63" fmla="*/ 0 h 1648"/>
                        <a:gd name="T64" fmla="*/ 0 w 1839"/>
                        <a:gd name="T65" fmla="*/ 0 h 1648"/>
                        <a:gd name="T66" fmla="*/ 0 w 1839"/>
                        <a:gd name="T67" fmla="*/ 0 h 1648"/>
                        <a:gd name="T68" fmla="*/ 0 w 1839"/>
                        <a:gd name="T69" fmla="*/ 0 h 1648"/>
                        <a:gd name="T70" fmla="*/ 0 w 1839"/>
                        <a:gd name="T71" fmla="*/ 0 h 1648"/>
                        <a:gd name="T72" fmla="*/ 0 w 1839"/>
                        <a:gd name="T73" fmla="*/ 0 h 1648"/>
                        <a:gd name="T74" fmla="*/ 0 w 1839"/>
                        <a:gd name="T75" fmla="*/ 0 h 1648"/>
                        <a:gd name="T76" fmla="*/ 0 w 1839"/>
                        <a:gd name="T77" fmla="*/ 0 h 1648"/>
                        <a:gd name="T78" fmla="*/ 0 w 1839"/>
                        <a:gd name="T79" fmla="*/ 0 h 1648"/>
                        <a:gd name="T80" fmla="*/ 0 w 1839"/>
                        <a:gd name="T81" fmla="*/ 0 h 1648"/>
                        <a:gd name="T82" fmla="*/ 0 w 1839"/>
                        <a:gd name="T83" fmla="*/ 0 h 1648"/>
                        <a:gd name="T84" fmla="*/ 0 w 1839"/>
                        <a:gd name="T85" fmla="*/ 0 h 1648"/>
                        <a:gd name="T86" fmla="*/ 0 w 1839"/>
                        <a:gd name="T87" fmla="*/ 0 h 1648"/>
                        <a:gd name="T88" fmla="*/ 0 w 1839"/>
                        <a:gd name="T89" fmla="*/ 0 h 1648"/>
                        <a:gd name="T90" fmla="*/ 0 w 1839"/>
                        <a:gd name="T91" fmla="*/ 0 h 1648"/>
                        <a:gd name="T92" fmla="*/ 0 w 1839"/>
                        <a:gd name="T93" fmla="*/ 0 h 1648"/>
                        <a:gd name="T94" fmla="*/ 0 w 1839"/>
                        <a:gd name="T95" fmla="*/ 0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39"/>
                        <a:gd name="T145" fmla="*/ 0 h 1648"/>
                        <a:gd name="T146" fmla="*/ 1839 w 1839"/>
                        <a:gd name="T147" fmla="*/ 1648 h 164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82968" name="Freeform 13"/>
                    <p:cNvSpPr>
                      <a:spLocks/>
                    </p:cNvSpPr>
                    <p:nvPr/>
                  </p:nvSpPr>
                  <p:spPr bwMode="auto">
                    <a:xfrm>
                      <a:off x="3498" y="2130"/>
                      <a:ext cx="365" cy="389"/>
                    </a:xfrm>
                    <a:custGeom>
                      <a:avLst/>
                      <a:gdLst>
                        <a:gd name="T0" fmla="*/ 0 w 1437"/>
                        <a:gd name="T1" fmla="*/ 0 h 2065"/>
                        <a:gd name="T2" fmla="*/ 0 w 1437"/>
                        <a:gd name="T3" fmla="*/ 0 h 2065"/>
                        <a:gd name="T4" fmla="*/ 0 w 1437"/>
                        <a:gd name="T5" fmla="*/ 0 h 2065"/>
                        <a:gd name="T6" fmla="*/ 0 w 1437"/>
                        <a:gd name="T7" fmla="*/ 0 h 2065"/>
                        <a:gd name="T8" fmla="*/ 0 w 1437"/>
                        <a:gd name="T9" fmla="*/ 0 h 2065"/>
                        <a:gd name="T10" fmla="*/ 0 w 1437"/>
                        <a:gd name="T11" fmla="*/ 0 h 2065"/>
                        <a:gd name="T12" fmla="*/ 0 w 1437"/>
                        <a:gd name="T13" fmla="*/ 0 h 2065"/>
                        <a:gd name="T14" fmla="*/ 0 w 1437"/>
                        <a:gd name="T15" fmla="*/ 0 h 2065"/>
                        <a:gd name="T16" fmla="*/ 0 w 1437"/>
                        <a:gd name="T17" fmla="*/ 0 h 2065"/>
                        <a:gd name="T18" fmla="*/ 0 w 1437"/>
                        <a:gd name="T19" fmla="*/ 0 h 2065"/>
                        <a:gd name="T20" fmla="*/ 0 w 1437"/>
                        <a:gd name="T21" fmla="*/ 0 h 2065"/>
                        <a:gd name="T22" fmla="*/ 0 w 1437"/>
                        <a:gd name="T23" fmla="*/ 0 h 2065"/>
                        <a:gd name="T24" fmla="*/ 0 w 1437"/>
                        <a:gd name="T25" fmla="*/ 0 h 2065"/>
                        <a:gd name="T26" fmla="*/ 0 w 1437"/>
                        <a:gd name="T27" fmla="*/ 0 h 2065"/>
                        <a:gd name="T28" fmla="*/ 0 w 1437"/>
                        <a:gd name="T29" fmla="*/ 0 h 2065"/>
                        <a:gd name="T30" fmla="*/ 0 w 1437"/>
                        <a:gd name="T31" fmla="*/ 0 h 2065"/>
                        <a:gd name="T32" fmla="*/ 0 w 1437"/>
                        <a:gd name="T33" fmla="*/ 0 h 2065"/>
                        <a:gd name="T34" fmla="*/ 0 w 1437"/>
                        <a:gd name="T35" fmla="*/ 0 h 2065"/>
                        <a:gd name="T36" fmla="*/ 0 w 1437"/>
                        <a:gd name="T37" fmla="*/ 0 h 2065"/>
                        <a:gd name="T38" fmla="*/ 0 w 1437"/>
                        <a:gd name="T39" fmla="*/ 0 h 2065"/>
                        <a:gd name="T40" fmla="*/ 0 w 1437"/>
                        <a:gd name="T41" fmla="*/ 0 h 2065"/>
                        <a:gd name="T42" fmla="*/ 0 w 1437"/>
                        <a:gd name="T43" fmla="*/ 0 h 2065"/>
                        <a:gd name="T44" fmla="*/ 0 w 1437"/>
                        <a:gd name="T45" fmla="*/ 0 h 2065"/>
                        <a:gd name="T46" fmla="*/ 0 w 1437"/>
                        <a:gd name="T47" fmla="*/ 0 h 2065"/>
                        <a:gd name="T48" fmla="*/ 0 w 1437"/>
                        <a:gd name="T49" fmla="*/ 0 h 2065"/>
                        <a:gd name="T50" fmla="*/ 0 w 1437"/>
                        <a:gd name="T51" fmla="*/ 0 h 2065"/>
                        <a:gd name="T52" fmla="*/ 0 w 1437"/>
                        <a:gd name="T53" fmla="*/ 0 h 2065"/>
                        <a:gd name="T54" fmla="*/ 0 w 1437"/>
                        <a:gd name="T55" fmla="*/ 0 h 2065"/>
                        <a:gd name="T56" fmla="*/ 0 w 1437"/>
                        <a:gd name="T57" fmla="*/ 0 h 2065"/>
                        <a:gd name="T58" fmla="*/ 0 w 1437"/>
                        <a:gd name="T59" fmla="*/ 0 h 2065"/>
                        <a:gd name="T60" fmla="*/ 0 w 1437"/>
                        <a:gd name="T61" fmla="*/ 0 h 2065"/>
                        <a:gd name="T62" fmla="*/ 0 w 1437"/>
                        <a:gd name="T63" fmla="*/ 0 h 2065"/>
                        <a:gd name="T64" fmla="*/ 0 w 1437"/>
                        <a:gd name="T65" fmla="*/ 0 h 2065"/>
                        <a:gd name="T66" fmla="*/ 0 w 1437"/>
                        <a:gd name="T67" fmla="*/ 0 h 2065"/>
                        <a:gd name="T68" fmla="*/ 0 w 1437"/>
                        <a:gd name="T69" fmla="*/ 0 h 2065"/>
                        <a:gd name="T70" fmla="*/ 0 w 1437"/>
                        <a:gd name="T71" fmla="*/ 0 h 2065"/>
                        <a:gd name="T72" fmla="*/ 0 w 1437"/>
                        <a:gd name="T73" fmla="*/ 0 h 2065"/>
                        <a:gd name="T74" fmla="*/ 0 w 1437"/>
                        <a:gd name="T75" fmla="*/ 0 h 2065"/>
                        <a:gd name="T76" fmla="*/ 0 w 1437"/>
                        <a:gd name="T77" fmla="*/ 0 h 2065"/>
                        <a:gd name="T78" fmla="*/ 0 w 1437"/>
                        <a:gd name="T79" fmla="*/ 0 h 2065"/>
                        <a:gd name="T80" fmla="*/ 0 w 1437"/>
                        <a:gd name="T81" fmla="*/ 0 h 2065"/>
                        <a:gd name="T82" fmla="*/ 0 w 1437"/>
                        <a:gd name="T83" fmla="*/ 0 h 2065"/>
                        <a:gd name="T84" fmla="*/ 0 w 1437"/>
                        <a:gd name="T85" fmla="*/ 0 h 2065"/>
                        <a:gd name="T86" fmla="*/ 0 w 1437"/>
                        <a:gd name="T87" fmla="*/ 0 h 2065"/>
                        <a:gd name="T88" fmla="*/ 0 w 1437"/>
                        <a:gd name="T89" fmla="*/ 0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37"/>
                        <a:gd name="T136" fmla="*/ 0 h 2065"/>
                        <a:gd name="T137" fmla="*/ 1437 w 1437"/>
                        <a:gd name="T138" fmla="*/ 2065 h 20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82969" name="Freeform 16"/>
                    <p:cNvSpPr>
                      <a:spLocks/>
                    </p:cNvSpPr>
                    <p:nvPr/>
                  </p:nvSpPr>
                  <p:spPr bwMode="auto">
                    <a:xfrm>
                      <a:off x="3832" y="2089"/>
                      <a:ext cx="285" cy="217"/>
                    </a:xfrm>
                    <a:custGeom>
                      <a:avLst/>
                      <a:gdLst>
                        <a:gd name="T0" fmla="*/ 0 w 1119"/>
                        <a:gd name="T1" fmla="*/ 0 h 1150"/>
                        <a:gd name="T2" fmla="*/ 0 w 1119"/>
                        <a:gd name="T3" fmla="*/ 0 h 1150"/>
                        <a:gd name="T4" fmla="*/ 0 w 1119"/>
                        <a:gd name="T5" fmla="*/ 0 h 1150"/>
                        <a:gd name="T6" fmla="*/ 0 w 1119"/>
                        <a:gd name="T7" fmla="*/ 0 h 1150"/>
                        <a:gd name="T8" fmla="*/ 0 w 1119"/>
                        <a:gd name="T9" fmla="*/ 0 h 1150"/>
                        <a:gd name="T10" fmla="*/ 0 w 1119"/>
                        <a:gd name="T11" fmla="*/ 0 h 1150"/>
                        <a:gd name="T12" fmla="*/ 0 w 1119"/>
                        <a:gd name="T13" fmla="*/ 0 h 1150"/>
                        <a:gd name="T14" fmla="*/ 0 w 1119"/>
                        <a:gd name="T15" fmla="*/ 0 h 1150"/>
                        <a:gd name="T16" fmla="*/ 0 w 1119"/>
                        <a:gd name="T17" fmla="*/ 0 h 1150"/>
                        <a:gd name="T18" fmla="*/ 0 w 1119"/>
                        <a:gd name="T19" fmla="*/ 0 h 1150"/>
                        <a:gd name="T20" fmla="*/ 0 w 1119"/>
                        <a:gd name="T21" fmla="*/ 0 h 1150"/>
                        <a:gd name="T22" fmla="*/ 0 w 1119"/>
                        <a:gd name="T23" fmla="*/ 0 h 1150"/>
                        <a:gd name="T24" fmla="*/ 0 w 1119"/>
                        <a:gd name="T25" fmla="*/ 0 h 1150"/>
                        <a:gd name="T26" fmla="*/ 0 w 1119"/>
                        <a:gd name="T27" fmla="*/ 0 h 1150"/>
                        <a:gd name="T28" fmla="*/ 0 w 1119"/>
                        <a:gd name="T29" fmla="*/ 0 h 1150"/>
                        <a:gd name="T30" fmla="*/ 0 w 1119"/>
                        <a:gd name="T31" fmla="*/ 0 h 1150"/>
                        <a:gd name="T32" fmla="*/ 0 w 1119"/>
                        <a:gd name="T33" fmla="*/ 0 h 1150"/>
                        <a:gd name="T34" fmla="*/ 0 w 1119"/>
                        <a:gd name="T35" fmla="*/ 0 h 1150"/>
                        <a:gd name="T36" fmla="*/ 0 w 1119"/>
                        <a:gd name="T37" fmla="*/ 0 h 1150"/>
                        <a:gd name="T38" fmla="*/ 0 w 1119"/>
                        <a:gd name="T39" fmla="*/ 0 h 1150"/>
                        <a:gd name="T40" fmla="*/ 0 w 1119"/>
                        <a:gd name="T41" fmla="*/ 0 h 1150"/>
                        <a:gd name="T42" fmla="*/ 0 w 1119"/>
                        <a:gd name="T43" fmla="*/ 0 h 1150"/>
                        <a:gd name="T44" fmla="*/ 0 w 1119"/>
                        <a:gd name="T45" fmla="*/ 0 h 1150"/>
                        <a:gd name="T46" fmla="*/ 0 w 1119"/>
                        <a:gd name="T47" fmla="*/ 0 h 1150"/>
                        <a:gd name="T48" fmla="*/ 0 w 1119"/>
                        <a:gd name="T49" fmla="*/ 0 h 1150"/>
                        <a:gd name="T50" fmla="*/ 0 w 1119"/>
                        <a:gd name="T51" fmla="*/ 0 h 1150"/>
                        <a:gd name="T52" fmla="*/ 0 w 1119"/>
                        <a:gd name="T53" fmla="*/ 0 h 1150"/>
                        <a:gd name="T54" fmla="*/ 0 w 1119"/>
                        <a:gd name="T55" fmla="*/ 0 h 1150"/>
                        <a:gd name="T56" fmla="*/ 0 w 1119"/>
                        <a:gd name="T57" fmla="*/ 0 h 1150"/>
                        <a:gd name="T58" fmla="*/ 0 w 1119"/>
                        <a:gd name="T59" fmla="*/ 0 h 1150"/>
                        <a:gd name="T60" fmla="*/ 0 w 1119"/>
                        <a:gd name="T61" fmla="*/ 0 h 1150"/>
                        <a:gd name="T62" fmla="*/ 0 w 1119"/>
                        <a:gd name="T63" fmla="*/ 0 h 1150"/>
                        <a:gd name="T64" fmla="*/ 0 w 1119"/>
                        <a:gd name="T65" fmla="*/ 0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19"/>
                        <a:gd name="T100" fmla="*/ 0 h 1150"/>
                        <a:gd name="T101" fmla="*/ 1119 w 1119"/>
                        <a:gd name="T102" fmla="*/ 1150 h 115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82970" name="Freeform 35"/>
                    <p:cNvSpPr>
                      <a:spLocks/>
                    </p:cNvSpPr>
                    <p:nvPr/>
                  </p:nvSpPr>
                  <p:spPr bwMode="auto">
                    <a:xfrm>
                      <a:off x="3195" y="2466"/>
                      <a:ext cx="606" cy="348"/>
                    </a:xfrm>
                    <a:custGeom>
                      <a:avLst/>
                      <a:gdLst>
                        <a:gd name="T0" fmla="*/ 0 w 2389"/>
                        <a:gd name="T1" fmla="*/ 0 h 1841"/>
                        <a:gd name="T2" fmla="*/ 0 w 2389"/>
                        <a:gd name="T3" fmla="*/ 0 h 1841"/>
                        <a:gd name="T4" fmla="*/ 0 w 2389"/>
                        <a:gd name="T5" fmla="*/ 0 h 1841"/>
                        <a:gd name="T6" fmla="*/ 0 w 2389"/>
                        <a:gd name="T7" fmla="*/ 0 h 1841"/>
                        <a:gd name="T8" fmla="*/ 0 w 2389"/>
                        <a:gd name="T9" fmla="*/ 0 h 1841"/>
                        <a:gd name="T10" fmla="*/ 0 w 2389"/>
                        <a:gd name="T11" fmla="*/ 0 h 1841"/>
                        <a:gd name="T12" fmla="*/ 0 w 2389"/>
                        <a:gd name="T13" fmla="*/ 0 h 1841"/>
                        <a:gd name="T14" fmla="*/ 0 w 2389"/>
                        <a:gd name="T15" fmla="*/ 0 h 1841"/>
                        <a:gd name="T16" fmla="*/ 0 w 2389"/>
                        <a:gd name="T17" fmla="*/ 0 h 1841"/>
                        <a:gd name="T18" fmla="*/ 0 w 2389"/>
                        <a:gd name="T19" fmla="*/ 0 h 1841"/>
                        <a:gd name="T20" fmla="*/ 0 w 2389"/>
                        <a:gd name="T21" fmla="*/ 0 h 1841"/>
                        <a:gd name="T22" fmla="*/ 0 w 2389"/>
                        <a:gd name="T23" fmla="*/ 0 h 1841"/>
                        <a:gd name="T24" fmla="*/ 0 w 2389"/>
                        <a:gd name="T25" fmla="*/ 0 h 1841"/>
                        <a:gd name="T26" fmla="*/ 0 w 2389"/>
                        <a:gd name="T27" fmla="*/ 0 h 1841"/>
                        <a:gd name="T28" fmla="*/ 0 w 2389"/>
                        <a:gd name="T29" fmla="*/ 0 h 1841"/>
                        <a:gd name="T30" fmla="*/ 0 w 2389"/>
                        <a:gd name="T31" fmla="*/ 0 h 1841"/>
                        <a:gd name="T32" fmla="*/ 0 w 2389"/>
                        <a:gd name="T33" fmla="*/ 0 h 1841"/>
                        <a:gd name="T34" fmla="*/ 0 w 2389"/>
                        <a:gd name="T35" fmla="*/ 0 h 1841"/>
                        <a:gd name="T36" fmla="*/ 0 w 2389"/>
                        <a:gd name="T37" fmla="*/ 0 h 1841"/>
                        <a:gd name="T38" fmla="*/ 0 w 2389"/>
                        <a:gd name="T39" fmla="*/ 0 h 1841"/>
                        <a:gd name="T40" fmla="*/ 0 w 2389"/>
                        <a:gd name="T41" fmla="*/ 0 h 1841"/>
                        <a:gd name="T42" fmla="*/ 0 w 2389"/>
                        <a:gd name="T43" fmla="*/ 0 h 1841"/>
                        <a:gd name="T44" fmla="*/ 0 w 2389"/>
                        <a:gd name="T45" fmla="*/ 0 h 1841"/>
                        <a:gd name="T46" fmla="*/ 0 w 2389"/>
                        <a:gd name="T47" fmla="*/ 0 h 1841"/>
                        <a:gd name="T48" fmla="*/ 0 w 2389"/>
                        <a:gd name="T49" fmla="*/ 0 h 1841"/>
                        <a:gd name="T50" fmla="*/ 0 w 2389"/>
                        <a:gd name="T51" fmla="*/ 0 h 1841"/>
                        <a:gd name="T52" fmla="*/ 0 w 2389"/>
                        <a:gd name="T53" fmla="*/ 0 h 1841"/>
                        <a:gd name="T54" fmla="*/ 0 w 2389"/>
                        <a:gd name="T55" fmla="*/ 0 h 1841"/>
                        <a:gd name="T56" fmla="*/ 0 w 2389"/>
                        <a:gd name="T57" fmla="*/ 0 h 1841"/>
                        <a:gd name="T58" fmla="*/ 0 w 2389"/>
                        <a:gd name="T59" fmla="*/ 0 h 1841"/>
                        <a:gd name="T60" fmla="*/ 0 w 2389"/>
                        <a:gd name="T61" fmla="*/ 0 h 1841"/>
                        <a:gd name="T62" fmla="*/ 0 w 2389"/>
                        <a:gd name="T63" fmla="*/ 0 h 1841"/>
                        <a:gd name="T64" fmla="*/ 0 w 2389"/>
                        <a:gd name="T65" fmla="*/ 0 h 1841"/>
                        <a:gd name="T66" fmla="*/ 0 w 2389"/>
                        <a:gd name="T67" fmla="*/ 0 h 1841"/>
                        <a:gd name="T68" fmla="*/ 0 w 2389"/>
                        <a:gd name="T69" fmla="*/ 0 h 1841"/>
                        <a:gd name="T70" fmla="*/ 0 w 2389"/>
                        <a:gd name="T71" fmla="*/ 0 h 1841"/>
                        <a:gd name="T72" fmla="*/ 0 w 2389"/>
                        <a:gd name="T73" fmla="*/ 0 h 1841"/>
                        <a:gd name="T74" fmla="*/ 0 w 2389"/>
                        <a:gd name="T75" fmla="*/ 0 h 1841"/>
                        <a:gd name="T76" fmla="*/ 0 w 2389"/>
                        <a:gd name="T77" fmla="*/ 0 h 1841"/>
                        <a:gd name="T78" fmla="*/ 0 w 2389"/>
                        <a:gd name="T79" fmla="*/ 0 h 1841"/>
                        <a:gd name="T80" fmla="*/ 0 w 2389"/>
                        <a:gd name="T81" fmla="*/ 0 h 1841"/>
                        <a:gd name="T82" fmla="*/ 0 w 2389"/>
                        <a:gd name="T83" fmla="*/ 0 h 1841"/>
                        <a:gd name="T84" fmla="*/ 0 w 2389"/>
                        <a:gd name="T85" fmla="*/ 0 h 1841"/>
                        <a:gd name="T86" fmla="*/ 0 w 2389"/>
                        <a:gd name="T87" fmla="*/ 0 h 1841"/>
                        <a:gd name="T88" fmla="*/ 0 w 2389"/>
                        <a:gd name="T89" fmla="*/ 0 h 1841"/>
                        <a:gd name="T90" fmla="*/ 0 w 2389"/>
                        <a:gd name="T91" fmla="*/ 0 h 1841"/>
                        <a:gd name="T92" fmla="*/ 0 w 2389"/>
                        <a:gd name="T93" fmla="*/ 0 h 1841"/>
                        <a:gd name="T94" fmla="*/ 0 w 2389"/>
                        <a:gd name="T95" fmla="*/ 0 h 1841"/>
                        <a:gd name="T96" fmla="*/ 0 w 2389"/>
                        <a:gd name="T97" fmla="*/ 0 h 1841"/>
                        <a:gd name="T98" fmla="*/ 0 w 2389"/>
                        <a:gd name="T99" fmla="*/ 0 h 1841"/>
                        <a:gd name="T100" fmla="*/ 0 w 2389"/>
                        <a:gd name="T101" fmla="*/ 0 h 1841"/>
                        <a:gd name="T102" fmla="*/ 0 w 2389"/>
                        <a:gd name="T103" fmla="*/ 0 h 1841"/>
                        <a:gd name="T104" fmla="*/ 0 w 2389"/>
                        <a:gd name="T105" fmla="*/ 0 h 1841"/>
                        <a:gd name="T106" fmla="*/ 0 w 2389"/>
                        <a:gd name="T107" fmla="*/ 0 h 1841"/>
                        <a:gd name="T108" fmla="*/ 0 w 2389"/>
                        <a:gd name="T109" fmla="*/ 0 h 1841"/>
                        <a:gd name="T110" fmla="*/ 0 w 2389"/>
                        <a:gd name="T111" fmla="*/ 0 h 1841"/>
                        <a:gd name="T112" fmla="*/ 0 w 2389"/>
                        <a:gd name="T113" fmla="*/ 0 h 1841"/>
                        <a:gd name="T114" fmla="*/ 0 w 2389"/>
                        <a:gd name="T115" fmla="*/ 0 h 1841"/>
                        <a:gd name="T116" fmla="*/ 0 w 2389"/>
                        <a:gd name="T117" fmla="*/ 0 h 1841"/>
                        <a:gd name="T118" fmla="*/ 0 w 2389"/>
                        <a:gd name="T119" fmla="*/ 0 h 1841"/>
                        <a:gd name="T120" fmla="*/ 0 w 2389"/>
                        <a:gd name="T121" fmla="*/ 0 h 1841"/>
                        <a:gd name="T122" fmla="*/ 0 w 2389"/>
                        <a:gd name="T123" fmla="*/ 0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89"/>
                        <a:gd name="T187" fmla="*/ 0 h 1841"/>
                        <a:gd name="T188" fmla="*/ 2389 w 2389"/>
                        <a:gd name="T189" fmla="*/ 1841 h 184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grpSp>
            </p:grpSp>
          </p:grpSp>
        </p:grpSp>
      </p:grpSp>
      <p:grpSp>
        <p:nvGrpSpPr>
          <p:cNvPr id="35" name="组合 34"/>
          <p:cNvGrpSpPr/>
          <p:nvPr/>
        </p:nvGrpSpPr>
        <p:grpSpPr>
          <a:xfrm flipH="1">
            <a:off x="5463087" y="2595061"/>
            <a:ext cx="3254420" cy="446060"/>
            <a:chOff x="4037145" y="980728"/>
            <a:chExt cx="3396604" cy="479288"/>
          </a:xfrm>
          <a:solidFill>
            <a:srgbClr val="D01C63"/>
          </a:solidFill>
        </p:grpSpPr>
        <p:sp>
          <p:nvSpPr>
            <p:cNvPr id="36" name="椭圆 35"/>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mj-lt"/>
                <a:ea typeface="宋体" pitchFamily="2" charset="-122"/>
                <a:cs typeface="+mn-cs"/>
              </a:endParaRPr>
            </a:p>
          </p:txBody>
        </p:sp>
        <p:cxnSp>
          <p:nvCxnSpPr>
            <p:cNvPr id="37" name="直接连接符 36"/>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p:spPr>
        </p:cxnSp>
        <p:cxnSp>
          <p:nvCxnSpPr>
            <p:cNvPr id="38" name="直接连接符 3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p:spPr>
        </p:cxnSp>
      </p:grpSp>
      <p:sp>
        <p:nvSpPr>
          <p:cNvPr id="39" name="文本框 180"/>
          <p:cNvSpPr txBox="1">
            <a:spLocks noChangeArrowheads="1"/>
          </p:cNvSpPr>
          <p:nvPr/>
        </p:nvSpPr>
        <p:spPr bwMode="auto">
          <a:xfrm>
            <a:off x="6634030" y="2174575"/>
            <a:ext cx="2205370" cy="400110"/>
          </a:xfrm>
          <a:prstGeom prst="rect">
            <a:avLst/>
          </a:prstGeom>
          <a:noFill/>
          <a:ln w="9525">
            <a:noFill/>
            <a:miter lim="800000"/>
            <a:headEnd/>
            <a:tailEnd/>
          </a:ln>
        </p:spPr>
        <p:txBody>
          <a:bodyPr>
            <a:spAutoFit/>
          </a:bodyPr>
          <a:lstStyle/>
          <a:p>
            <a:pPr lvl="0" algn="just" defTabSz="860085">
              <a:lnSpc>
                <a:spcPts val="1223"/>
              </a:lnSpc>
              <a:defRPr/>
            </a:pPr>
            <a:r>
              <a:rPr lang="tr-TR" altLang="zh-CN" sz="1200" dirty="0">
                <a:solidFill>
                  <a:srgbClr val="808080"/>
                </a:solidFill>
                <a:latin typeface="+mj-lt"/>
                <a:ea typeface="微软雅黑"/>
              </a:rPr>
              <a:t>E</a:t>
            </a:r>
            <a:r>
              <a:rPr lang="en-US" altLang="zh-CN" sz="1200" dirty="0" err="1">
                <a:solidFill>
                  <a:srgbClr val="808080"/>
                </a:solidFill>
                <a:latin typeface="+mj-lt"/>
                <a:ea typeface="微软雅黑"/>
              </a:rPr>
              <a:t>xperiences</a:t>
            </a:r>
            <a:r>
              <a:rPr lang="en-US" altLang="zh-CN" sz="1200" dirty="0">
                <a:solidFill>
                  <a:srgbClr val="808080"/>
                </a:solidFill>
                <a:latin typeface="+mj-lt"/>
                <a:ea typeface="微软雅黑"/>
              </a:rPr>
              <a:t> that feel 'right' for your users.</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grpSp>
        <p:nvGrpSpPr>
          <p:cNvPr id="43" name="组合 42"/>
          <p:cNvGrpSpPr/>
          <p:nvPr/>
        </p:nvGrpSpPr>
        <p:grpSpPr>
          <a:xfrm flipV="1">
            <a:off x="965342" y="3437409"/>
            <a:ext cx="3254796" cy="422267"/>
            <a:chOff x="4037145" y="980728"/>
            <a:chExt cx="3396604" cy="479288"/>
          </a:xfrm>
          <a:solidFill>
            <a:srgbClr val="D01C63"/>
          </a:solidFill>
        </p:grpSpPr>
        <p:sp>
          <p:nvSpPr>
            <p:cNvPr id="44" name="椭圆 43"/>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mj-lt"/>
                <a:ea typeface="宋体" pitchFamily="2" charset="-122"/>
                <a:cs typeface="+mn-cs"/>
              </a:endParaRPr>
            </a:p>
          </p:txBody>
        </p:sp>
        <p:cxnSp>
          <p:nvCxnSpPr>
            <p:cNvPr id="45" name="直接连接符 44"/>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p:spPr>
        </p:cxnSp>
        <p:cxnSp>
          <p:nvCxnSpPr>
            <p:cNvPr id="48" name="直接连接符 4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p:spPr>
        </p:cxnSp>
      </p:grpSp>
      <p:sp>
        <p:nvSpPr>
          <p:cNvPr id="49" name="矩形 48"/>
          <p:cNvSpPr>
            <a:spLocks noChangeArrowheads="1"/>
          </p:cNvSpPr>
          <p:nvPr/>
        </p:nvSpPr>
        <p:spPr bwMode="auto">
          <a:xfrm>
            <a:off x="6859493" y="3942456"/>
            <a:ext cx="209040" cy="153793"/>
          </a:xfrm>
          <a:prstGeom prst="rect">
            <a:avLst/>
          </a:prstGeom>
          <a:solidFill>
            <a:schemeClr val="tx2"/>
          </a:solidFill>
          <a:ln w="9525" algn="ctr">
            <a:noFill/>
            <a:round/>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mj-lt"/>
              <a:ea typeface="宋体" charset="-122"/>
              <a:cs typeface="+mn-cs"/>
            </a:endParaRPr>
          </a:p>
        </p:txBody>
      </p:sp>
      <p:sp>
        <p:nvSpPr>
          <p:cNvPr id="50" name="矩形 49"/>
          <p:cNvSpPr>
            <a:spLocks noChangeArrowheads="1"/>
          </p:cNvSpPr>
          <p:nvPr/>
        </p:nvSpPr>
        <p:spPr bwMode="auto">
          <a:xfrm>
            <a:off x="6859493" y="4209729"/>
            <a:ext cx="209040" cy="152300"/>
          </a:xfrm>
          <a:prstGeom prst="rect">
            <a:avLst/>
          </a:prstGeom>
          <a:solidFill>
            <a:schemeClr val="bg2"/>
          </a:solidFill>
          <a:ln w="9525" algn="ctr">
            <a:noFill/>
            <a:round/>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mj-lt"/>
              <a:ea typeface="宋体" charset="-122"/>
              <a:cs typeface="+mn-cs"/>
            </a:endParaRPr>
          </a:p>
        </p:txBody>
      </p:sp>
      <p:sp>
        <p:nvSpPr>
          <p:cNvPr id="51" name="矩形 50"/>
          <p:cNvSpPr>
            <a:spLocks noChangeArrowheads="1"/>
          </p:cNvSpPr>
          <p:nvPr/>
        </p:nvSpPr>
        <p:spPr bwMode="auto">
          <a:xfrm>
            <a:off x="6859493" y="4465056"/>
            <a:ext cx="209040" cy="153793"/>
          </a:xfrm>
          <a:prstGeom prst="rect">
            <a:avLst/>
          </a:prstGeom>
          <a:solidFill>
            <a:schemeClr val="tx2"/>
          </a:solidFill>
          <a:ln w="9525" algn="ctr">
            <a:noFill/>
            <a:round/>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mj-lt"/>
              <a:ea typeface="宋体" charset="-122"/>
              <a:cs typeface="+mn-cs"/>
            </a:endParaRPr>
          </a:p>
        </p:txBody>
      </p:sp>
      <p:sp>
        <p:nvSpPr>
          <p:cNvPr id="52" name="文本框 180"/>
          <p:cNvSpPr txBox="1">
            <a:spLocks noChangeArrowheads="1"/>
          </p:cNvSpPr>
          <p:nvPr/>
        </p:nvSpPr>
        <p:spPr bwMode="auto">
          <a:xfrm>
            <a:off x="7150659" y="3875263"/>
            <a:ext cx="1209445" cy="276999"/>
          </a:xfrm>
          <a:prstGeom prst="rect">
            <a:avLst/>
          </a:prstGeom>
          <a:noFill/>
          <a:ln w="9525">
            <a:noFill/>
            <a:miter lim="800000"/>
            <a:headEnd/>
            <a:tailEnd/>
          </a:ln>
        </p:spPr>
        <p:txBody>
          <a:bodyPr>
            <a:spAutoFit/>
          </a:bodyPr>
          <a:lstStyle/>
          <a:p>
            <a:pPr lvl="0" defTabSz="860085">
              <a:defRPr/>
            </a:pPr>
            <a:r>
              <a:rPr lang="tr-TR" altLang="zh-CN" sz="1200" b="1" dirty="0" err="1">
                <a:solidFill>
                  <a:srgbClr val="808080"/>
                </a:solidFill>
                <a:latin typeface="+mj-lt"/>
                <a:ea typeface="宋体" charset="-122"/>
              </a:rPr>
              <a:t>Keynote</a:t>
            </a:r>
            <a:endParaRPr kumimoji="0" lang="zh-CN" altLang="en-US" sz="1200" b="1" i="0" u="none" strike="noStrike" kern="1200" cap="none" spc="0" normalizeH="0" baseline="0" noProof="0" dirty="0">
              <a:ln>
                <a:noFill/>
              </a:ln>
              <a:solidFill>
                <a:srgbClr val="808080"/>
              </a:solidFill>
              <a:effectLst/>
              <a:uLnTx/>
              <a:uFillTx/>
              <a:latin typeface="+mj-lt"/>
              <a:ea typeface="宋体" charset="-122"/>
            </a:endParaRPr>
          </a:p>
        </p:txBody>
      </p:sp>
      <p:sp>
        <p:nvSpPr>
          <p:cNvPr id="53" name="文本框 180"/>
          <p:cNvSpPr txBox="1">
            <a:spLocks noChangeArrowheads="1"/>
          </p:cNvSpPr>
          <p:nvPr/>
        </p:nvSpPr>
        <p:spPr bwMode="auto">
          <a:xfrm>
            <a:off x="7150659" y="4151495"/>
            <a:ext cx="1209445" cy="276999"/>
          </a:xfrm>
          <a:prstGeom prst="rect">
            <a:avLst/>
          </a:prstGeom>
          <a:noFill/>
          <a:ln w="9525">
            <a:noFill/>
            <a:miter lim="800000"/>
            <a:headEnd/>
            <a:tailEnd/>
          </a:ln>
        </p:spPr>
        <p:txBody>
          <a:bodyPr>
            <a:spAutoFit/>
          </a:bodyPr>
          <a:lstStyle/>
          <a:p>
            <a:pPr lvl="0" defTabSz="860085">
              <a:defRPr/>
            </a:pPr>
            <a:r>
              <a:rPr lang="tr-TR" altLang="zh-CN" sz="1200" b="1" dirty="0">
                <a:solidFill>
                  <a:srgbClr val="808080"/>
                </a:solidFill>
                <a:latin typeface="+mj-lt"/>
                <a:ea typeface="宋体" charset="-122"/>
              </a:rPr>
              <a:t>Development</a:t>
            </a:r>
            <a:endParaRPr kumimoji="0" lang="zh-CN" altLang="en-US" sz="1200" b="1" i="0" u="none" strike="noStrike" kern="1200" cap="none" spc="0" normalizeH="0" baseline="0" noProof="0" dirty="0">
              <a:ln>
                <a:noFill/>
              </a:ln>
              <a:solidFill>
                <a:srgbClr val="808080"/>
              </a:solidFill>
              <a:effectLst/>
              <a:uLnTx/>
              <a:uFillTx/>
              <a:latin typeface="+mj-lt"/>
              <a:ea typeface="宋体" charset="-122"/>
            </a:endParaRPr>
          </a:p>
        </p:txBody>
      </p:sp>
      <p:sp>
        <p:nvSpPr>
          <p:cNvPr id="54" name="文本框 180"/>
          <p:cNvSpPr txBox="1">
            <a:spLocks noChangeArrowheads="1"/>
          </p:cNvSpPr>
          <p:nvPr/>
        </p:nvSpPr>
        <p:spPr bwMode="auto">
          <a:xfrm>
            <a:off x="7150659" y="4408316"/>
            <a:ext cx="1209445" cy="276999"/>
          </a:xfrm>
          <a:prstGeom prst="rect">
            <a:avLst/>
          </a:prstGeom>
          <a:noFill/>
          <a:ln w="9525">
            <a:noFill/>
            <a:miter lim="800000"/>
            <a:headEnd/>
            <a:tailEnd/>
          </a:ln>
        </p:spPr>
        <p:txBody>
          <a:bodyPr>
            <a:spAutoFit/>
          </a:bodyPr>
          <a:lstStyle/>
          <a:p>
            <a:pPr lvl="0" defTabSz="860085">
              <a:defRPr/>
            </a:pPr>
            <a:r>
              <a:rPr lang="tr-TR" altLang="zh-CN" sz="1200" b="1" dirty="0" err="1">
                <a:solidFill>
                  <a:srgbClr val="808080"/>
                </a:solidFill>
                <a:latin typeface="+mj-lt"/>
                <a:ea typeface="宋体" charset="-122"/>
              </a:rPr>
              <a:t>Infographic</a:t>
            </a:r>
            <a:endParaRPr kumimoji="0" lang="zh-CN" altLang="en-US" sz="1200" b="1" i="0" u="none" strike="noStrike" kern="1200" cap="none" spc="0" normalizeH="0" baseline="0" noProof="0" dirty="0">
              <a:ln>
                <a:noFill/>
              </a:ln>
              <a:solidFill>
                <a:srgbClr val="808080"/>
              </a:solidFill>
              <a:effectLst/>
              <a:uLnTx/>
              <a:uFillTx/>
              <a:latin typeface="+mj-lt"/>
              <a:ea typeface="宋体" charset="-122"/>
            </a:endParaRPr>
          </a:p>
        </p:txBody>
      </p:sp>
      <p:sp>
        <p:nvSpPr>
          <p:cNvPr id="55" name="文本框 180"/>
          <p:cNvSpPr txBox="1">
            <a:spLocks noChangeArrowheads="1"/>
          </p:cNvSpPr>
          <p:nvPr/>
        </p:nvSpPr>
        <p:spPr bwMode="auto">
          <a:xfrm>
            <a:off x="978009" y="3945441"/>
            <a:ext cx="2205370" cy="553998"/>
          </a:xfrm>
          <a:prstGeom prst="rect">
            <a:avLst/>
          </a:prstGeom>
          <a:noFill/>
          <a:ln w="9525">
            <a:noFill/>
            <a:miter lim="800000"/>
            <a:headEnd/>
            <a:tailEnd/>
          </a:ln>
        </p:spPr>
        <p:txBody>
          <a:bodyPr>
            <a:spAutoFit/>
          </a:bodyPr>
          <a:lstStyle/>
          <a:p>
            <a:pPr lvl="0" algn="just" defTabSz="860085">
              <a:lnSpc>
                <a:spcPts val="1223"/>
              </a:lnSpc>
              <a:defRPr/>
            </a:pPr>
            <a:r>
              <a:rPr lang="en-US" altLang="zh-CN" sz="1200" dirty="0">
                <a:solidFill>
                  <a:srgbClr val="808080"/>
                </a:solidFill>
                <a:latin typeface="+mj-lt"/>
                <a:ea typeface="微软雅黑"/>
              </a:rPr>
              <a:t>We create a solid user-product relationship, one that's long and fruitful.</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1991851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1195"/>
                                        </p:tgtEl>
                                        <p:attrNameLst>
                                          <p:attrName>style.visibility</p:attrName>
                                        </p:attrNameLst>
                                      </p:cBhvr>
                                      <p:to>
                                        <p:strVal val="visible"/>
                                      </p:to>
                                    </p:set>
                                    <p:animEffect transition="in" filter="fade">
                                      <p:cBhvr>
                                        <p:cTn id="7" dur="2000"/>
                                        <p:tgtEl>
                                          <p:spTgt spid="91195"/>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3000"/>
                            </p:stCondLst>
                            <p:childTnLst>
                              <p:par>
                                <p:cTn id="17" presetID="22" presetClass="entr" presetSubtype="2"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right)">
                                      <p:cBhvr>
                                        <p:cTn id="19" dur="500"/>
                                        <p:tgtEl>
                                          <p:spTgt spid="43"/>
                                        </p:tgtEl>
                                      </p:cBhvr>
                                    </p:animEffect>
                                  </p:childTnLst>
                                </p:cTn>
                              </p:par>
                            </p:childTnLst>
                          </p:cTn>
                        </p:par>
                        <p:par>
                          <p:cTn id="20" fill="hold">
                            <p:stCondLst>
                              <p:cond delay="3500"/>
                            </p:stCondLst>
                            <p:childTnLst>
                              <p:par>
                                <p:cTn id="21" presetID="22" presetClass="entr" presetSubtype="1"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up)">
                                      <p:cBhvr>
                                        <p:cTn id="23" dur="500"/>
                                        <p:tgtEl>
                                          <p:spTgt spid="55"/>
                                        </p:tgtEl>
                                      </p:cBhvr>
                                    </p:animEffect>
                                  </p:childTnLst>
                                </p:cTn>
                              </p:par>
                            </p:childTnLst>
                          </p:cTn>
                        </p:par>
                        <p:par>
                          <p:cTn id="24" fill="hold">
                            <p:stCondLst>
                              <p:cond delay="4000"/>
                            </p:stCondLst>
                            <p:childTnLst>
                              <p:par>
                                <p:cTn id="25" presetID="31"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 calcmode="lin" valueType="num">
                                      <p:cBhvr>
                                        <p:cTn id="29" dur="500" fill="hold"/>
                                        <p:tgtEl>
                                          <p:spTgt spid="49"/>
                                        </p:tgtEl>
                                        <p:attrNameLst>
                                          <p:attrName>style.rotation</p:attrName>
                                        </p:attrNameLst>
                                      </p:cBhvr>
                                      <p:tavLst>
                                        <p:tav tm="0">
                                          <p:val>
                                            <p:fltVal val="90"/>
                                          </p:val>
                                        </p:tav>
                                        <p:tav tm="100000">
                                          <p:val>
                                            <p:fltVal val="0"/>
                                          </p:val>
                                        </p:tav>
                                      </p:tavLst>
                                    </p:anim>
                                    <p:animEffect transition="in" filter="fade">
                                      <p:cBhvr>
                                        <p:cTn id="30" dur="500"/>
                                        <p:tgtEl>
                                          <p:spTgt spid="49"/>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 calcmode="lin" valueType="num">
                                      <p:cBhvr>
                                        <p:cTn id="35" dur="500" fill="hold"/>
                                        <p:tgtEl>
                                          <p:spTgt spid="50"/>
                                        </p:tgtEl>
                                        <p:attrNameLst>
                                          <p:attrName>style.rotation</p:attrName>
                                        </p:attrNameLst>
                                      </p:cBhvr>
                                      <p:tavLst>
                                        <p:tav tm="0">
                                          <p:val>
                                            <p:fltVal val="90"/>
                                          </p:val>
                                        </p:tav>
                                        <p:tav tm="100000">
                                          <p:val>
                                            <p:fltVal val="0"/>
                                          </p:val>
                                        </p:tav>
                                      </p:tavLst>
                                    </p:anim>
                                    <p:animEffect transition="in" filter="fade">
                                      <p:cBhvr>
                                        <p:cTn id="36" dur="500"/>
                                        <p:tgtEl>
                                          <p:spTgt spid="50"/>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90"/>
                                          </p:val>
                                        </p:tav>
                                        <p:tav tm="100000">
                                          <p:val>
                                            <p:fltVal val="0"/>
                                          </p:val>
                                        </p:tav>
                                      </p:tavLst>
                                    </p:anim>
                                    <p:animEffect transition="in" filter="fade">
                                      <p:cBhvr>
                                        <p:cTn id="42" dur="500"/>
                                        <p:tgtEl>
                                          <p:spTgt spid="51"/>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wipe(left)">
                                      <p:cBhvr>
                                        <p:cTn id="5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9" grpId="0" animBg="1"/>
      <p:bldP spid="50" grpId="0" animBg="1"/>
      <p:bldP spid="51" grpId="0" animBg="1"/>
      <p:bldP spid="52" grpId="0"/>
      <p:bldP spid="53" grpId="0"/>
      <p:bldP spid="54" grpId="0"/>
      <p:bldP spid="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a:grpSpLocks/>
          </p:cNvGrpSpPr>
          <p:nvPr/>
        </p:nvGrpSpPr>
        <p:grpSpPr bwMode="auto">
          <a:xfrm>
            <a:off x="2945969" y="1353348"/>
            <a:ext cx="2950448" cy="3047502"/>
            <a:chOff x="2109" y="2948"/>
            <a:chExt cx="1769" cy="1827"/>
          </a:xfrm>
        </p:grpSpPr>
        <p:grpSp>
          <p:nvGrpSpPr>
            <p:cNvPr id="44078" name="Group 69"/>
            <p:cNvGrpSpPr>
              <a:grpSpLocks/>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宋体" charset="-122"/>
                  <a:cs typeface="+mn-cs"/>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宋体" charset="-122"/>
                  <a:cs typeface="+mn-cs"/>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宋体" charset="-122"/>
                  <a:cs typeface="+mn-cs"/>
                </a:endParaRPr>
              </a:p>
            </p:txBody>
          </p:sp>
        </p:grpSp>
        <p:grpSp>
          <p:nvGrpSpPr>
            <p:cNvPr id="44079" name="Group 70"/>
            <p:cNvGrpSpPr>
              <a:grpSpLocks/>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宋体" charset="-122"/>
                  <a:cs typeface="+mn-cs"/>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宋体" charset="-122"/>
                  <a:cs typeface="+mn-cs"/>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宋体" charset="-122"/>
                  <a:cs typeface="+mn-cs"/>
                </a:endParaRPr>
              </a:p>
            </p:txBody>
          </p:sp>
        </p:grpSp>
      </p:grpSp>
      <p:sp>
        <p:nvSpPr>
          <p:cNvPr id="45098" name="TextBox 16"/>
          <p:cNvSpPr txBox="1">
            <a:spLocks noChangeArrowheads="1"/>
          </p:cNvSpPr>
          <p:nvPr/>
        </p:nvSpPr>
        <p:spPr bwMode="auto">
          <a:xfrm>
            <a:off x="4301742" y="1674372"/>
            <a:ext cx="335956"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mj-lt"/>
                <a:ea typeface="微软雅黑"/>
                <a:cs typeface="+mn-cs"/>
              </a:rPr>
              <a:t>1</a:t>
            </a:r>
            <a:endParaRPr kumimoji="0" lang="zh-CN" altLang="en-US" sz="1881" b="0" i="0" u="none" strike="noStrike" kern="1200" cap="none" spc="0" normalizeH="0" baseline="0" noProof="0">
              <a:ln>
                <a:noFill/>
              </a:ln>
              <a:solidFill>
                <a:srgbClr val="FFFFFF"/>
              </a:solidFill>
              <a:effectLst/>
              <a:uLnTx/>
              <a:uFillTx/>
              <a:latin typeface="+mj-lt"/>
              <a:ea typeface="微软雅黑"/>
              <a:cs typeface="+mn-cs"/>
            </a:endParaRPr>
          </a:p>
        </p:txBody>
      </p:sp>
      <p:sp>
        <p:nvSpPr>
          <p:cNvPr id="45099" name="TextBox 17"/>
          <p:cNvSpPr txBox="1">
            <a:spLocks noChangeArrowheads="1"/>
          </p:cNvSpPr>
          <p:nvPr/>
        </p:nvSpPr>
        <p:spPr bwMode="auto">
          <a:xfrm>
            <a:off x="5249889" y="2149192"/>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mj-lt"/>
                <a:ea typeface="微软雅黑"/>
                <a:cs typeface="+mn-cs"/>
              </a:rPr>
              <a:t>6</a:t>
            </a:r>
            <a:endParaRPr kumimoji="0" lang="zh-CN" altLang="en-US" sz="1881" b="0" i="0" u="none" strike="noStrike" kern="1200" cap="none" spc="0" normalizeH="0" baseline="0" noProof="0">
              <a:ln>
                <a:noFill/>
              </a:ln>
              <a:solidFill>
                <a:srgbClr val="FFFFFF"/>
              </a:solidFill>
              <a:effectLst/>
              <a:uLnTx/>
              <a:uFillTx/>
              <a:latin typeface="+mj-lt"/>
              <a:ea typeface="微软雅黑"/>
              <a:cs typeface="+mn-cs"/>
            </a:endParaRPr>
          </a:p>
        </p:txBody>
      </p:sp>
      <p:sp>
        <p:nvSpPr>
          <p:cNvPr id="45100" name="TextBox 18"/>
          <p:cNvSpPr txBox="1">
            <a:spLocks noChangeArrowheads="1"/>
          </p:cNvSpPr>
          <p:nvPr/>
        </p:nvSpPr>
        <p:spPr bwMode="auto">
          <a:xfrm>
            <a:off x="5320065" y="3300404"/>
            <a:ext cx="335956"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mj-lt"/>
                <a:ea typeface="微软雅黑"/>
                <a:cs typeface="+mn-cs"/>
              </a:rPr>
              <a:t>5</a:t>
            </a:r>
            <a:endParaRPr kumimoji="0" lang="zh-CN" altLang="en-US" sz="1881" b="0" i="0" u="none" strike="noStrike" kern="1200" cap="none" spc="0" normalizeH="0" baseline="0" noProof="0">
              <a:ln>
                <a:noFill/>
              </a:ln>
              <a:solidFill>
                <a:srgbClr val="FFFFFF"/>
              </a:solidFill>
              <a:effectLst/>
              <a:uLnTx/>
              <a:uFillTx/>
              <a:latin typeface="+mj-lt"/>
              <a:ea typeface="微软雅黑"/>
              <a:cs typeface="+mn-cs"/>
            </a:endParaRPr>
          </a:p>
        </p:txBody>
      </p:sp>
      <p:sp>
        <p:nvSpPr>
          <p:cNvPr id="45101" name="TextBox 19"/>
          <p:cNvSpPr txBox="1">
            <a:spLocks noChangeArrowheads="1"/>
          </p:cNvSpPr>
          <p:nvPr/>
        </p:nvSpPr>
        <p:spPr bwMode="auto">
          <a:xfrm>
            <a:off x="4236044" y="3911099"/>
            <a:ext cx="335956"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mj-lt"/>
                <a:ea typeface="微软雅黑"/>
                <a:cs typeface="+mn-cs"/>
              </a:rPr>
              <a:t>4</a:t>
            </a:r>
            <a:endParaRPr kumimoji="0" lang="zh-CN" altLang="en-US" sz="1881" b="0" i="0" u="none" strike="noStrike" kern="1200" cap="none" spc="0" normalizeH="0" baseline="0" noProof="0">
              <a:ln>
                <a:noFill/>
              </a:ln>
              <a:solidFill>
                <a:srgbClr val="FFFFFF"/>
              </a:solidFill>
              <a:effectLst/>
              <a:uLnTx/>
              <a:uFillTx/>
              <a:latin typeface="+mj-lt"/>
              <a:ea typeface="微软雅黑"/>
              <a:cs typeface="+mn-cs"/>
            </a:endParaRPr>
          </a:p>
        </p:txBody>
      </p:sp>
      <p:sp>
        <p:nvSpPr>
          <p:cNvPr id="45102" name="TextBox 20"/>
          <p:cNvSpPr txBox="1">
            <a:spLocks noChangeArrowheads="1"/>
          </p:cNvSpPr>
          <p:nvPr/>
        </p:nvSpPr>
        <p:spPr bwMode="auto">
          <a:xfrm>
            <a:off x="3284914" y="3300404"/>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mj-lt"/>
                <a:ea typeface="微软雅黑"/>
                <a:cs typeface="+mn-cs"/>
              </a:rPr>
              <a:t>3</a:t>
            </a:r>
            <a:endParaRPr kumimoji="0" lang="zh-CN" altLang="en-US" sz="1881" b="0" i="0" u="none" strike="noStrike" kern="1200" cap="none" spc="0" normalizeH="0" baseline="0" noProof="0">
              <a:ln>
                <a:noFill/>
              </a:ln>
              <a:solidFill>
                <a:srgbClr val="FFFFFF"/>
              </a:solidFill>
              <a:effectLst/>
              <a:uLnTx/>
              <a:uFillTx/>
              <a:latin typeface="+mj-lt"/>
              <a:ea typeface="微软雅黑"/>
              <a:cs typeface="+mn-cs"/>
            </a:endParaRPr>
          </a:p>
        </p:txBody>
      </p:sp>
      <p:sp>
        <p:nvSpPr>
          <p:cNvPr id="45103" name="TextBox 21"/>
          <p:cNvSpPr txBox="1">
            <a:spLocks noChangeArrowheads="1"/>
          </p:cNvSpPr>
          <p:nvPr/>
        </p:nvSpPr>
        <p:spPr bwMode="auto">
          <a:xfrm>
            <a:off x="3284914" y="2149192"/>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mj-lt"/>
                <a:ea typeface="微软雅黑"/>
                <a:cs typeface="+mn-cs"/>
              </a:rPr>
              <a:t>2</a:t>
            </a:r>
            <a:endParaRPr kumimoji="0" lang="zh-CN" altLang="en-US" sz="1881" b="0" i="0" u="none" strike="noStrike" kern="1200" cap="none" spc="0" normalizeH="0" baseline="0" noProof="0">
              <a:ln>
                <a:noFill/>
              </a:ln>
              <a:solidFill>
                <a:srgbClr val="FFFFFF"/>
              </a:solidFill>
              <a:effectLst/>
              <a:uLnTx/>
              <a:uFillTx/>
              <a:latin typeface="+mj-lt"/>
              <a:ea typeface="微软雅黑"/>
              <a:cs typeface="+mn-cs"/>
            </a:endParaRPr>
          </a:p>
        </p:txBody>
      </p:sp>
      <p:sp>
        <p:nvSpPr>
          <p:cNvPr id="23" name="TextBox 22"/>
          <p:cNvSpPr txBox="1">
            <a:spLocks noChangeArrowheads="1"/>
          </p:cNvSpPr>
          <p:nvPr/>
        </p:nvSpPr>
        <p:spPr bwMode="auto">
          <a:xfrm>
            <a:off x="6299565" y="1327964"/>
            <a:ext cx="2126234" cy="215444"/>
          </a:xfrm>
          <a:prstGeom prst="rect">
            <a:avLst/>
          </a:prstGeom>
          <a:noFill/>
          <a:ln w="9525">
            <a:noFill/>
            <a:miter lim="800000"/>
            <a:headEnd/>
            <a:tailEnd/>
          </a:ln>
        </p:spPr>
        <p:txBody>
          <a:bodyPr lIns="0" tIns="0" rIns="0" bIns="0">
            <a:spAutoFit/>
          </a:bodyPr>
          <a:lstStyle/>
          <a:p>
            <a:pPr lvl="0">
              <a:defRPr/>
            </a:pPr>
            <a:r>
              <a:rPr lang="tr-TR" altLang="zh-CN" sz="1400" b="1" dirty="0" err="1">
                <a:solidFill>
                  <a:srgbClr val="009900"/>
                </a:solidFill>
                <a:latin typeface="+mj-lt"/>
                <a:ea typeface="微软雅黑"/>
              </a:rPr>
              <a:t>Check</a:t>
            </a:r>
            <a:endParaRPr kumimoji="0" lang="zh-CN" altLang="en-US" sz="1400" b="1" i="0" u="none" strike="noStrike" kern="1200" cap="none" spc="0" normalizeH="0" baseline="0" noProof="0" dirty="0">
              <a:ln>
                <a:noFill/>
              </a:ln>
              <a:solidFill>
                <a:srgbClr val="009900"/>
              </a:solidFill>
              <a:effectLst/>
              <a:uLnTx/>
              <a:uFillTx/>
              <a:latin typeface="+mj-lt"/>
              <a:ea typeface="微软雅黑"/>
            </a:endParaRPr>
          </a:p>
        </p:txBody>
      </p:sp>
      <p:sp>
        <p:nvSpPr>
          <p:cNvPr id="24" name="TextBox 23"/>
          <p:cNvSpPr txBox="1">
            <a:spLocks noChangeArrowheads="1"/>
          </p:cNvSpPr>
          <p:nvPr/>
        </p:nvSpPr>
        <p:spPr bwMode="auto">
          <a:xfrm>
            <a:off x="6299567" y="1632564"/>
            <a:ext cx="2088905" cy="738664"/>
          </a:xfrm>
          <a:prstGeom prst="rect">
            <a:avLst/>
          </a:prstGeom>
          <a:noFill/>
          <a:ln w="9525">
            <a:noFill/>
            <a:miter lim="800000"/>
            <a:headEnd/>
            <a:tailEnd/>
          </a:ln>
        </p:spPr>
        <p:txBody>
          <a:bodyPr lIns="0" tIns="0" rIns="0" bIns="0">
            <a:spAutoFit/>
          </a:bodyPr>
          <a:lstStyle/>
          <a:p>
            <a:pPr lvl="0" algn="just">
              <a:defRPr/>
            </a:pPr>
            <a:r>
              <a:rPr lang="en-US" altLang="zh-CN" sz="1200" dirty="0">
                <a:solidFill>
                  <a:srgbClr val="808080"/>
                </a:solidFill>
                <a:latin typeface="+mj-lt"/>
                <a:ea typeface="微软雅黑"/>
              </a:rPr>
              <a:t>Moving from creative ideas to solid strategy and execution, we help your target market resonate fully with your brand</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sp>
        <p:nvSpPr>
          <p:cNvPr id="25" name="TextBox 24"/>
          <p:cNvSpPr txBox="1">
            <a:spLocks noChangeArrowheads="1"/>
          </p:cNvSpPr>
          <p:nvPr/>
        </p:nvSpPr>
        <p:spPr bwMode="auto">
          <a:xfrm>
            <a:off x="6299565" y="2377643"/>
            <a:ext cx="2126234" cy="215444"/>
          </a:xfrm>
          <a:prstGeom prst="rect">
            <a:avLst/>
          </a:prstGeom>
          <a:noFill/>
          <a:ln w="9525">
            <a:noFill/>
            <a:miter lim="800000"/>
            <a:headEnd/>
            <a:tailEnd/>
          </a:ln>
        </p:spPr>
        <p:txBody>
          <a:bodyPr lIns="0" tIns="0" rIns="0" bIns="0">
            <a:spAutoFit/>
          </a:bodyPr>
          <a:lstStyle/>
          <a:p>
            <a:pPr lvl="0">
              <a:defRPr/>
            </a:pPr>
            <a:r>
              <a:rPr lang="tr-TR" altLang="zh-CN" sz="1400" b="1" dirty="0" err="1">
                <a:solidFill>
                  <a:srgbClr val="009900"/>
                </a:solidFill>
                <a:latin typeface="+mj-lt"/>
                <a:ea typeface="微软雅黑"/>
              </a:rPr>
              <a:t>Make</a:t>
            </a:r>
            <a:endParaRPr kumimoji="0" lang="zh-CN" altLang="en-US" sz="1400" b="1" i="0" u="none" strike="noStrike" kern="1200" cap="none" spc="0" normalizeH="0" baseline="0" noProof="0" dirty="0">
              <a:ln>
                <a:noFill/>
              </a:ln>
              <a:solidFill>
                <a:srgbClr val="009900"/>
              </a:solidFill>
              <a:effectLst/>
              <a:uLnTx/>
              <a:uFillTx/>
              <a:latin typeface="+mj-lt"/>
              <a:ea typeface="微软雅黑"/>
            </a:endParaRPr>
          </a:p>
        </p:txBody>
      </p:sp>
      <p:sp>
        <p:nvSpPr>
          <p:cNvPr id="26" name="TextBox 25"/>
          <p:cNvSpPr txBox="1">
            <a:spLocks noChangeArrowheads="1"/>
          </p:cNvSpPr>
          <p:nvPr/>
        </p:nvSpPr>
        <p:spPr bwMode="auto">
          <a:xfrm>
            <a:off x="6299567" y="2682243"/>
            <a:ext cx="2088905" cy="369332"/>
          </a:xfrm>
          <a:prstGeom prst="rect">
            <a:avLst/>
          </a:prstGeom>
          <a:noFill/>
          <a:ln w="9525">
            <a:noFill/>
            <a:miter lim="800000"/>
            <a:headEnd/>
            <a:tailEnd/>
          </a:ln>
        </p:spPr>
        <p:txBody>
          <a:bodyPr lIns="0" tIns="0" rIns="0" bIns="0">
            <a:spAutoFit/>
          </a:bodyPr>
          <a:lstStyle/>
          <a:p>
            <a:pPr lvl="0" algn="just">
              <a:defRPr/>
            </a:pPr>
            <a:r>
              <a:rPr lang="en-US" altLang="zh-CN" sz="1200" dirty="0">
                <a:solidFill>
                  <a:srgbClr val="808080"/>
                </a:solidFill>
                <a:latin typeface="+mj-lt"/>
                <a:ea typeface="微软雅黑"/>
              </a:rPr>
              <a:t>Simple &amp; Smooth, exactly how purchasing experiences should be.</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sp>
        <p:nvSpPr>
          <p:cNvPr id="37" name="TextBox 36"/>
          <p:cNvSpPr txBox="1">
            <a:spLocks noChangeArrowheads="1"/>
          </p:cNvSpPr>
          <p:nvPr/>
        </p:nvSpPr>
        <p:spPr bwMode="auto">
          <a:xfrm>
            <a:off x="6299565" y="3473609"/>
            <a:ext cx="2126234" cy="215444"/>
          </a:xfrm>
          <a:prstGeom prst="rect">
            <a:avLst/>
          </a:prstGeom>
          <a:noFill/>
          <a:ln w="9525">
            <a:noFill/>
            <a:miter lim="800000"/>
            <a:headEnd/>
            <a:tailEnd/>
          </a:ln>
        </p:spPr>
        <p:txBody>
          <a:bodyPr lIns="0" tIns="0" rIns="0" bIns="0">
            <a:spAutoFit/>
          </a:bodyPr>
          <a:lstStyle/>
          <a:p>
            <a:pPr lvl="0">
              <a:defRPr/>
            </a:pPr>
            <a:r>
              <a:rPr lang="tr-TR" altLang="zh-CN" sz="1400" b="1" dirty="0" err="1">
                <a:solidFill>
                  <a:srgbClr val="009900"/>
                </a:solidFill>
                <a:latin typeface="+mj-lt"/>
                <a:ea typeface="微软雅黑"/>
              </a:rPr>
              <a:t>Think</a:t>
            </a:r>
            <a:endParaRPr kumimoji="0" lang="zh-CN" altLang="en-US" sz="1400" b="1" i="0" u="none" strike="noStrike" kern="1200" cap="none" spc="0" normalizeH="0" baseline="0" noProof="0" dirty="0">
              <a:ln>
                <a:noFill/>
              </a:ln>
              <a:solidFill>
                <a:srgbClr val="009900"/>
              </a:solidFill>
              <a:effectLst/>
              <a:uLnTx/>
              <a:uFillTx/>
              <a:latin typeface="+mj-lt"/>
              <a:ea typeface="微软雅黑"/>
            </a:endParaRPr>
          </a:p>
        </p:txBody>
      </p:sp>
      <p:sp>
        <p:nvSpPr>
          <p:cNvPr id="38" name="TextBox 37"/>
          <p:cNvSpPr txBox="1">
            <a:spLocks noChangeArrowheads="1"/>
          </p:cNvSpPr>
          <p:nvPr/>
        </p:nvSpPr>
        <p:spPr bwMode="auto">
          <a:xfrm>
            <a:off x="6299567" y="3776717"/>
            <a:ext cx="2088905" cy="738664"/>
          </a:xfrm>
          <a:prstGeom prst="rect">
            <a:avLst/>
          </a:prstGeom>
          <a:noFill/>
          <a:ln w="9525">
            <a:noFill/>
            <a:miter lim="800000"/>
            <a:headEnd/>
            <a:tailEnd/>
          </a:ln>
        </p:spPr>
        <p:txBody>
          <a:bodyPr lIns="0" tIns="0" rIns="0" bIns="0">
            <a:spAutoFit/>
          </a:bodyPr>
          <a:lstStyle/>
          <a:p>
            <a:pPr lvl="0" algn="just">
              <a:defRPr/>
            </a:pPr>
            <a:r>
              <a:rPr lang="en-US" altLang="zh-CN" sz="1200" dirty="0">
                <a:solidFill>
                  <a:srgbClr val="808080"/>
                </a:solidFill>
                <a:latin typeface="+mj-lt"/>
                <a:ea typeface="微软雅黑"/>
              </a:rPr>
              <a:t>When you get them, they will get you, quicker. We leverage digital tools, design and words, to become even more relevant.</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sp>
        <p:nvSpPr>
          <p:cNvPr id="39" name="TextBox 38"/>
          <p:cNvSpPr txBox="1">
            <a:spLocks noChangeArrowheads="1"/>
          </p:cNvSpPr>
          <p:nvPr/>
        </p:nvSpPr>
        <p:spPr bwMode="auto">
          <a:xfrm>
            <a:off x="718202" y="1327964"/>
            <a:ext cx="2126234" cy="215444"/>
          </a:xfrm>
          <a:prstGeom prst="rect">
            <a:avLst/>
          </a:prstGeom>
          <a:noFill/>
          <a:ln w="9525">
            <a:noFill/>
            <a:miter lim="800000"/>
            <a:headEnd/>
            <a:tailEnd/>
          </a:ln>
        </p:spPr>
        <p:txBody>
          <a:bodyPr lIns="0" tIns="0" rIns="0" bIns="0">
            <a:spAutoFit/>
          </a:bodyPr>
          <a:lstStyle/>
          <a:p>
            <a:pPr lvl="0">
              <a:defRPr/>
            </a:pPr>
            <a:r>
              <a:rPr lang="tr-TR" altLang="zh-CN" sz="1400" b="1" dirty="0" err="1">
                <a:solidFill>
                  <a:srgbClr val="009900"/>
                </a:solidFill>
                <a:latin typeface="+mj-lt"/>
                <a:ea typeface="微软雅黑"/>
              </a:rPr>
              <a:t>Make</a:t>
            </a:r>
            <a:endParaRPr kumimoji="0" lang="zh-CN" altLang="en-US" sz="1400" b="1" i="0" u="none" strike="noStrike" kern="1200" cap="none" spc="0" normalizeH="0" baseline="0" noProof="0" dirty="0">
              <a:ln>
                <a:noFill/>
              </a:ln>
              <a:solidFill>
                <a:srgbClr val="009900"/>
              </a:solidFill>
              <a:effectLst/>
              <a:uLnTx/>
              <a:uFillTx/>
              <a:latin typeface="+mj-lt"/>
              <a:ea typeface="微软雅黑"/>
            </a:endParaRPr>
          </a:p>
        </p:txBody>
      </p:sp>
      <p:sp>
        <p:nvSpPr>
          <p:cNvPr id="40" name="TextBox 39"/>
          <p:cNvSpPr txBox="1">
            <a:spLocks noChangeArrowheads="1"/>
          </p:cNvSpPr>
          <p:nvPr/>
        </p:nvSpPr>
        <p:spPr bwMode="auto">
          <a:xfrm>
            <a:off x="718202" y="1632564"/>
            <a:ext cx="2087412" cy="369332"/>
          </a:xfrm>
          <a:prstGeom prst="rect">
            <a:avLst/>
          </a:prstGeom>
          <a:noFill/>
          <a:ln w="9525">
            <a:noFill/>
            <a:miter lim="800000"/>
            <a:headEnd/>
            <a:tailEnd/>
          </a:ln>
        </p:spPr>
        <p:txBody>
          <a:bodyPr lIns="0" tIns="0" rIns="0" bIns="0">
            <a:spAutoFit/>
          </a:bodyPr>
          <a:lstStyle/>
          <a:p>
            <a:pPr lvl="0" algn="just">
              <a:defRPr/>
            </a:pPr>
            <a:r>
              <a:rPr lang="en-US" altLang="zh-CN" sz="1200" dirty="0">
                <a:solidFill>
                  <a:srgbClr val="808080"/>
                </a:solidFill>
                <a:latin typeface="+mj-lt"/>
                <a:ea typeface="微软雅黑"/>
              </a:rPr>
              <a:t>Simple &amp; Smooth, exactly how purchasing experiences should be.</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sp>
        <p:nvSpPr>
          <p:cNvPr id="41" name="TextBox 40"/>
          <p:cNvSpPr txBox="1">
            <a:spLocks noChangeArrowheads="1"/>
          </p:cNvSpPr>
          <p:nvPr/>
        </p:nvSpPr>
        <p:spPr bwMode="auto">
          <a:xfrm>
            <a:off x="718202" y="2377645"/>
            <a:ext cx="2126234" cy="215444"/>
          </a:xfrm>
          <a:prstGeom prst="rect">
            <a:avLst/>
          </a:prstGeom>
          <a:noFill/>
          <a:ln w="9525">
            <a:noFill/>
            <a:miter lim="800000"/>
            <a:headEnd/>
            <a:tailEnd/>
          </a:ln>
        </p:spPr>
        <p:txBody>
          <a:bodyPr lIns="0" tIns="0" rIns="0" bIns="0">
            <a:spAutoFit/>
          </a:bodyPr>
          <a:lstStyle/>
          <a:p>
            <a:pPr lvl="0">
              <a:defRPr/>
            </a:pPr>
            <a:r>
              <a:rPr lang="tr-TR" altLang="zh-CN" sz="1400" b="1" dirty="0" err="1">
                <a:solidFill>
                  <a:srgbClr val="009900"/>
                </a:solidFill>
                <a:latin typeface="+mj-lt"/>
                <a:ea typeface="微软雅黑"/>
              </a:rPr>
              <a:t>Think</a:t>
            </a:r>
            <a:endParaRPr kumimoji="0" lang="zh-CN" altLang="en-US" sz="1400" b="1" i="0" u="none" strike="noStrike" kern="1200" cap="none" spc="0" normalizeH="0" baseline="0" noProof="0" dirty="0">
              <a:ln>
                <a:noFill/>
              </a:ln>
              <a:solidFill>
                <a:srgbClr val="009900"/>
              </a:solidFill>
              <a:effectLst/>
              <a:uLnTx/>
              <a:uFillTx/>
              <a:latin typeface="+mj-lt"/>
              <a:ea typeface="微软雅黑"/>
            </a:endParaRPr>
          </a:p>
        </p:txBody>
      </p:sp>
      <p:sp>
        <p:nvSpPr>
          <p:cNvPr id="42" name="TextBox 41"/>
          <p:cNvSpPr txBox="1">
            <a:spLocks noChangeArrowheads="1"/>
          </p:cNvSpPr>
          <p:nvPr/>
        </p:nvSpPr>
        <p:spPr bwMode="auto">
          <a:xfrm>
            <a:off x="718202" y="2682245"/>
            <a:ext cx="2087412" cy="738664"/>
          </a:xfrm>
          <a:prstGeom prst="rect">
            <a:avLst/>
          </a:prstGeom>
          <a:noFill/>
          <a:ln w="9525">
            <a:noFill/>
            <a:miter lim="800000"/>
            <a:headEnd/>
            <a:tailEnd/>
          </a:ln>
        </p:spPr>
        <p:txBody>
          <a:bodyPr lIns="0" tIns="0" rIns="0" bIns="0">
            <a:spAutoFit/>
          </a:bodyPr>
          <a:lstStyle/>
          <a:p>
            <a:pPr lvl="0" algn="just">
              <a:defRPr/>
            </a:pPr>
            <a:r>
              <a:rPr lang="en-US" altLang="zh-CN" sz="1200" dirty="0">
                <a:solidFill>
                  <a:srgbClr val="808080"/>
                </a:solidFill>
                <a:latin typeface="+mj-lt"/>
                <a:ea typeface="微软雅黑"/>
              </a:rPr>
              <a:t>When you get them, they will get you, quicker. We leverage digital tools, design and words, to become even more relevant.</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sp>
        <p:nvSpPr>
          <p:cNvPr id="43" name="TextBox 42"/>
          <p:cNvSpPr txBox="1">
            <a:spLocks noChangeArrowheads="1"/>
          </p:cNvSpPr>
          <p:nvPr/>
        </p:nvSpPr>
        <p:spPr bwMode="auto">
          <a:xfrm>
            <a:off x="718202" y="3473611"/>
            <a:ext cx="2126234" cy="215444"/>
          </a:xfrm>
          <a:prstGeom prst="rect">
            <a:avLst/>
          </a:prstGeom>
          <a:noFill/>
          <a:ln w="9525">
            <a:noFill/>
            <a:miter lim="800000"/>
            <a:headEnd/>
            <a:tailEnd/>
          </a:ln>
        </p:spPr>
        <p:txBody>
          <a:bodyPr lIns="0" tIns="0" rIns="0" bIns="0">
            <a:spAutoFit/>
          </a:bodyPr>
          <a:lstStyle/>
          <a:p>
            <a:pPr lvl="0">
              <a:defRPr/>
            </a:pPr>
            <a:r>
              <a:rPr lang="tr-TR" altLang="zh-CN" sz="1400" b="1" dirty="0" err="1">
                <a:solidFill>
                  <a:srgbClr val="009900"/>
                </a:solidFill>
                <a:latin typeface="+mj-lt"/>
                <a:ea typeface="微软雅黑"/>
              </a:rPr>
              <a:t>Check</a:t>
            </a:r>
            <a:endParaRPr kumimoji="0" lang="zh-CN" altLang="en-US" sz="1400" b="1" i="0" u="none" strike="noStrike" kern="1200" cap="none" spc="0" normalizeH="0" baseline="0" noProof="0" dirty="0">
              <a:ln>
                <a:noFill/>
              </a:ln>
              <a:solidFill>
                <a:srgbClr val="009900"/>
              </a:solidFill>
              <a:effectLst/>
              <a:uLnTx/>
              <a:uFillTx/>
              <a:latin typeface="+mj-lt"/>
              <a:ea typeface="微软雅黑"/>
            </a:endParaRPr>
          </a:p>
        </p:txBody>
      </p:sp>
      <p:sp>
        <p:nvSpPr>
          <p:cNvPr id="44" name="TextBox 43"/>
          <p:cNvSpPr txBox="1">
            <a:spLocks noChangeArrowheads="1"/>
          </p:cNvSpPr>
          <p:nvPr/>
        </p:nvSpPr>
        <p:spPr bwMode="auto">
          <a:xfrm>
            <a:off x="718202" y="3776716"/>
            <a:ext cx="2087412" cy="738664"/>
          </a:xfrm>
          <a:prstGeom prst="rect">
            <a:avLst/>
          </a:prstGeom>
          <a:noFill/>
          <a:ln w="9525">
            <a:noFill/>
            <a:miter lim="800000"/>
            <a:headEnd/>
            <a:tailEnd/>
          </a:ln>
        </p:spPr>
        <p:txBody>
          <a:bodyPr lIns="0" tIns="0" rIns="0" bIns="0">
            <a:spAutoFit/>
          </a:bodyPr>
          <a:lstStyle/>
          <a:p>
            <a:pPr lvl="0" algn="just">
              <a:defRPr/>
            </a:pPr>
            <a:r>
              <a:rPr lang="en-US" altLang="zh-CN" sz="1200" dirty="0">
                <a:solidFill>
                  <a:srgbClr val="808080"/>
                </a:solidFill>
                <a:latin typeface="+mj-lt"/>
                <a:ea typeface="微软雅黑"/>
              </a:rPr>
              <a:t>Moving from creative ideas to solid strategy and execution, we help your target market resonate fully with your brand</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grpSp>
        <p:nvGrpSpPr>
          <p:cNvPr id="104" name="组合 103"/>
          <p:cNvGrpSpPr>
            <a:grpSpLocks/>
          </p:cNvGrpSpPr>
          <p:nvPr/>
        </p:nvGrpSpPr>
        <p:grpSpPr bwMode="auto">
          <a:xfrm>
            <a:off x="4639192" y="3570662"/>
            <a:ext cx="1603634" cy="491244"/>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a:grpSpLocks/>
          </p:cNvGrpSpPr>
          <p:nvPr/>
        </p:nvGrpSpPr>
        <p:grpSpPr bwMode="auto">
          <a:xfrm>
            <a:off x="5651542" y="1436965"/>
            <a:ext cx="591284" cy="779420"/>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a:grpSpLocks/>
          </p:cNvGrpSpPr>
          <p:nvPr/>
        </p:nvGrpSpPr>
        <p:grpSpPr bwMode="auto">
          <a:xfrm>
            <a:off x="2123250" y="1425019"/>
            <a:ext cx="2353191" cy="186642"/>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a:grpSpLocks/>
          </p:cNvGrpSpPr>
          <p:nvPr/>
        </p:nvGrpSpPr>
        <p:grpSpPr bwMode="auto">
          <a:xfrm>
            <a:off x="2123247" y="2216385"/>
            <a:ext cx="1176596" cy="258313"/>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2123247" y="3448225"/>
            <a:ext cx="1176596" cy="122438"/>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a:grpSpLocks/>
          </p:cNvGrpSpPr>
          <p:nvPr/>
        </p:nvGrpSpPr>
        <p:grpSpPr bwMode="auto">
          <a:xfrm>
            <a:off x="5653037" y="2474697"/>
            <a:ext cx="589791" cy="973528"/>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3487980" y="2096932"/>
            <a:ext cx="1896290" cy="1558840"/>
          </a:xfrm>
          <a:prstGeom prst="hexagon">
            <a:avLst>
              <a:gd name="adj" fmla="val 30412"/>
              <a:gd name="vf" fmla="val 115470"/>
            </a:avLst>
          </a:pr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宋体" charset="-122"/>
              <a:cs typeface="+mn-cs"/>
            </a:endParaRPr>
          </a:p>
        </p:txBody>
      </p:sp>
      <p:sp>
        <p:nvSpPr>
          <p:cNvPr id="14" name="TextBox 13"/>
          <p:cNvSpPr txBox="1">
            <a:spLocks noChangeArrowheads="1"/>
          </p:cNvSpPr>
          <p:nvPr/>
        </p:nvSpPr>
        <p:spPr bwMode="auto">
          <a:xfrm>
            <a:off x="3879929" y="2709720"/>
            <a:ext cx="1048185" cy="318421"/>
          </a:xfrm>
          <a:prstGeom prst="rect">
            <a:avLst/>
          </a:prstGeom>
          <a:noFill/>
          <a:ln w="9525">
            <a:noFill/>
            <a:miter lim="800000"/>
            <a:headEnd/>
            <a:tailEnd/>
          </a:ln>
        </p:spPr>
        <p:txBody>
          <a:bodyPr lIns="0" tIns="0" rIns="0" bIns="0">
            <a:spAutoFit/>
          </a:bodyPr>
          <a:lstStyle/>
          <a:p>
            <a:pPr lvl="0" algn="ctr">
              <a:defRPr/>
            </a:pPr>
            <a:r>
              <a:rPr lang="tr-TR" altLang="zh-CN" sz="2069" dirty="0" err="1">
                <a:solidFill>
                  <a:srgbClr val="FFFFFF"/>
                </a:solidFill>
                <a:latin typeface="+mj-lt"/>
                <a:ea typeface="微软雅黑"/>
              </a:rPr>
              <a:t>Circle</a:t>
            </a:r>
            <a:endParaRPr kumimoji="0" lang="zh-CN" altLang="en-US" sz="2069" b="0" i="0" u="none" strike="noStrike" kern="1200" cap="none" spc="0" normalizeH="0" baseline="0" noProof="0" dirty="0">
              <a:ln>
                <a:noFill/>
              </a:ln>
              <a:solidFill>
                <a:srgbClr val="FFFFFF"/>
              </a:solidFill>
              <a:effectLst/>
              <a:uLnTx/>
              <a:uFillTx/>
              <a:latin typeface="+mj-lt"/>
              <a:ea typeface="微软雅黑"/>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1905710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6671360" y="2256698"/>
            <a:ext cx="1718607" cy="1477328"/>
          </a:xfrm>
          <a:prstGeom prst="rect">
            <a:avLst/>
          </a:prstGeom>
          <a:noFill/>
          <a:ln w="9525">
            <a:noFill/>
            <a:miter lim="800000"/>
            <a:headEnd/>
            <a:tailEnd/>
          </a:ln>
        </p:spPr>
        <p:txBody>
          <a:bodyPr lIns="0" tIns="0" rIns="0" bIns="0">
            <a:spAutoFit/>
          </a:bodyPr>
          <a:lstStyle/>
          <a:p>
            <a:pPr lvl="0">
              <a:defRPr/>
            </a:pPr>
            <a:r>
              <a:rPr lang="en-US" altLang="zh-CN" sz="1200" dirty="0">
                <a:solidFill>
                  <a:srgbClr val="808080"/>
                </a:solidFill>
                <a:latin typeface="+mj-lt"/>
                <a:ea typeface="微软雅黑"/>
                <a:sym typeface="造字工房悦黑体验版常规体" pitchFamily="50" charset="-122"/>
              </a:rPr>
              <a:t>Simple &amp; Smooth, exactly how purchasing experiences should be. We align with your users need to build and evolve a flowing shopping interface, one that slots easily into place with each step.</a:t>
            </a:r>
            <a:endParaRPr kumimoji="0" lang="en-US" altLang="zh-CN" sz="1200" b="0" i="0" u="none" strike="noStrike" kern="1200" cap="none" spc="0" normalizeH="0" baseline="0" noProof="0" dirty="0">
              <a:ln>
                <a:noFill/>
              </a:ln>
              <a:solidFill>
                <a:srgbClr val="808080"/>
              </a:solidFill>
              <a:effectLst/>
              <a:uLnTx/>
              <a:uFillTx/>
              <a:latin typeface="+mj-lt"/>
              <a:ea typeface="微软雅黑"/>
              <a:sym typeface="造字工房悦黑体验版常规体" pitchFamily="50" charset="-122"/>
            </a:endParaRPr>
          </a:p>
        </p:txBody>
      </p:sp>
      <p:sp>
        <p:nvSpPr>
          <p:cNvPr id="17" name="TextBox 16"/>
          <p:cNvSpPr txBox="1">
            <a:spLocks noChangeArrowheads="1"/>
          </p:cNvSpPr>
          <p:nvPr/>
        </p:nvSpPr>
        <p:spPr bwMode="auto">
          <a:xfrm>
            <a:off x="6671357" y="1952097"/>
            <a:ext cx="1642456" cy="246221"/>
          </a:xfrm>
          <a:prstGeom prst="rect">
            <a:avLst/>
          </a:prstGeom>
          <a:noFill/>
          <a:ln w="9525">
            <a:noFill/>
            <a:miter lim="800000"/>
            <a:headEnd/>
            <a:tailEnd/>
          </a:ln>
        </p:spPr>
        <p:txBody>
          <a:bodyPr lIns="0" tIns="0" rIns="0" bIns="0">
            <a:spAutoFit/>
          </a:bodyPr>
          <a:lstStyle/>
          <a:p>
            <a:pPr lvl="0">
              <a:defRPr/>
            </a:pPr>
            <a:r>
              <a:rPr lang="tr-TR" altLang="zh-CN" sz="1600" b="1" dirty="0" err="1">
                <a:solidFill>
                  <a:srgbClr val="00A800"/>
                </a:solidFill>
                <a:latin typeface="+mj-lt"/>
                <a:ea typeface="微软雅黑"/>
              </a:rPr>
              <a:t>Meet</a:t>
            </a:r>
            <a:r>
              <a:rPr lang="tr-TR" altLang="zh-CN" sz="1600" b="1" dirty="0">
                <a:solidFill>
                  <a:srgbClr val="00A800"/>
                </a:solidFill>
                <a:latin typeface="+mj-lt"/>
                <a:ea typeface="微软雅黑"/>
              </a:rPr>
              <a:t> </a:t>
            </a:r>
            <a:endParaRPr kumimoji="0" lang="zh-CN" altLang="en-US" sz="1600" b="1" i="0" u="none" strike="noStrike" kern="1200" cap="none" spc="0" normalizeH="0" baseline="0" noProof="0" dirty="0">
              <a:ln>
                <a:noFill/>
              </a:ln>
              <a:solidFill>
                <a:srgbClr val="00A800"/>
              </a:solidFill>
              <a:effectLst/>
              <a:uLnTx/>
              <a:uFillTx/>
              <a:latin typeface="+mj-lt"/>
              <a:ea typeface="微软雅黑"/>
            </a:endParaRPr>
          </a:p>
        </p:txBody>
      </p:sp>
      <p:sp>
        <p:nvSpPr>
          <p:cNvPr id="18" name="TextBox 17"/>
          <p:cNvSpPr txBox="1">
            <a:spLocks noChangeArrowheads="1"/>
          </p:cNvSpPr>
          <p:nvPr/>
        </p:nvSpPr>
        <p:spPr bwMode="auto">
          <a:xfrm>
            <a:off x="901860" y="2256698"/>
            <a:ext cx="1718607" cy="1661993"/>
          </a:xfrm>
          <a:prstGeom prst="rect">
            <a:avLst/>
          </a:prstGeom>
          <a:noFill/>
          <a:ln w="9525">
            <a:noFill/>
            <a:miter lim="800000"/>
            <a:headEnd/>
            <a:tailEnd/>
          </a:ln>
        </p:spPr>
        <p:txBody>
          <a:bodyPr lIns="0" tIns="0" rIns="0" bIns="0">
            <a:spAutoFit/>
          </a:bodyPr>
          <a:lstStyle/>
          <a:p>
            <a:pPr lvl="0">
              <a:defRPr/>
            </a:pPr>
            <a:r>
              <a:rPr lang="en-US" altLang="zh-CN" sz="1200" dirty="0">
                <a:solidFill>
                  <a:srgbClr val="808080"/>
                </a:solidFill>
                <a:latin typeface="+mj-lt"/>
                <a:ea typeface="微软雅黑"/>
                <a:sym typeface="造字工房悦黑体验版常规体" pitchFamily="50" charset="-122"/>
              </a:rPr>
              <a:t>Your audience relate and absorb information on different sensory levels. We know visual stories are amplified with the right words. Sometimes it's easier to go old school, our copywriters prefer a good ball.</a:t>
            </a:r>
            <a:endParaRPr kumimoji="0" lang="en-US" altLang="zh-CN" sz="1200" b="0" i="0" u="none" strike="noStrike" kern="1200" cap="none" spc="0" normalizeH="0" baseline="0" noProof="0" dirty="0">
              <a:ln>
                <a:noFill/>
              </a:ln>
              <a:solidFill>
                <a:srgbClr val="808080"/>
              </a:solidFill>
              <a:effectLst/>
              <a:uLnTx/>
              <a:uFillTx/>
              <a:latin typeface="+mj-lt"/>
              <a:ea typeface="微软雅黑"/>
              <a:sym typeface="造字工房悦黑体验版常规体" pitchFamily="50" charset="-122"/>
            </a:endParaRPr>
          </a:p>
        </p:txBody>
      </p:sp>
      <p:sp>
        <p:nvSpPr>
          <p:cNvPr id="19" name="TextBox 18"/>
          <p:cNvSpPr txBox="1">
            <a:spLocks noChangeArrowheads="1"/>
          </p:cNvSpPr>
          <p:nvPr/>
        </p:nvSpPr>
        <p:spPr bwMode="auto">
          <a:xfrm>
            <a:off x="901858" y="1952097"/>
            <a:ext cx="1642456" cy="246221"/>
          </a:xfrm>
          <a:prstGeom prst="rect">
            <a:avLst/>
          </a:prstGeom>
          <a:noFill/>
          <a:ln w="9525">
            <a:noFill/>
            <a:miter lim="800000"/>
            <a:headEnd/>
            <a:tailEnd/>
          </a:ln>
        </p:spPr>
        <p:txBody>
          <a:bodyPr lIns="0" tIns="0" rIns="0" bIns="0">
            <a:spAutoFit/>
          </a:bodyPr>
          <a:lstStyle/>
          <a:p>
            <a:pPr lvl="0">
              <a:defRPr/>
            </a:pPr>
            <a:r>
              <a:rPr lang="tr-TR" altLang="zh-CN" sz="1600" b="1" dirty="0">
                <a:solidFill>
                  <a:srgbClr val="00A800"/>
                </a:solidFill>
                <a:latin typeface="+mj-lt"/>
                <a:ea typeface="微软雅黑"/>
              </a:rPr>
              <a:t>Solutions</a:t>
            </a:r>
            <a:endParaRPr kumimoji="0" lang="zh-CN" altLang="en-US" sz="1600" b="1" i="0" u="none" strike="noStrike" kern="1200" cap="none" spc="0" normalizeH="0" baseline="0" noProof="0" dirty="0">
              <a:ln>
                <a:noFill/>
              </a:ln>
              <a:solidFill>
                <a:srgbClr val="00A800"/>
              </a:solidFill>
              <a:effectLst/>
              <a:uLnTx/>
              <a:uFillTx/>
              <a:latin typeface="+mj-lt"/>
              <a:ea typeface="微软雅黑"/>
            </a:endParaRPr>
          </a:p>
        </p:txBody>
      </p:sp>
      <p:sp>
        <p:nvSpPr>
          <p:cNvPr id="10" name="TextBox 9"/>
          <p:cNvSpPr txBox="1">
            <a:spLocks noChangeArrowheads="1"/>
          </p:cNvSpPr>
          <p:nvPr/>
        </p:nvSpPr>
        <p:spPr bwMode="auto">
          <a:xfrm>
            <a:off x="3860519" y="2629072"/>
            <a:ext cx="1626031" cy="463204"/>
          </a:xfrm>
          <a:prstGeom prst="rect">
            <a:avLst/>
          </a:prstGeom>
          <a:noFill/>
          <a:ln w="9525">
            <a:noFill/>
            <a:miter lim="800000"/>
            <a:headEnd/>
            <a:tailEnd/>
          </a:ln>
        </p:spPr>
        <p:txBody>
          <a:bodyPr lIns="0" tIns="0" rIns="0" bIns="0">
            <a:spAutoFit/>
          </a:bodyPr>
          <a:lstStyle/>
          <a:p>
            <a:pPr lvl="0" algn="ctr">
              <a:defRPr/>
            </a:pPr>
            <a:r>
              <a:rPr lang="tr-TR" altLang="zh-CN" sz="3010" b="1" dirty="0">
                <a:solidFill>
                  <a:srgbClr val="00A800"/>
                </a:solidFill>
                <a:latin typeface="+mj-lt"/>
                <a:ea typeface="微软雅黑"/>
              </a:rPr>
              <a:t>Team</a:t>
            </a:r>
            <a:endParaRPr kumimoji="0" lang="zh-CN" altLang="en-US" sz="3010" b="1" i="0" u="none" strike="noStrike" kern="1200" cap="none" spc="0" normalizeH="0" baseline="0" noProof="0" dirty="0">
              <a:ln>
                <a:noFill/>
              </a:ln>
              <a:solidFill>
                <a:srgbClr val="00A800"/>
              </a:solidFill>
              <a:effectLst/>
              <a:uLnTx/>
              <a:uFillTx/>
              <a:latin typeface="+mj-lt"/>
              <a:ea typeface="微软雅黑"/>
            </a:endParaRPr>
          </a:p>
        </p:txBody>
      </p:sp>
      <p:sp>
        <p:nvSpPr>
          <p:cNvPr id="62487" name="AutoShape 23"/>
          <p:cNvSpPr>
            <a:spLocks noChangeArrowheads="1"/>
          </p:cNvSpPr>
          <p:nvPr/>
        </p:nvSpPr>
        <p:spPr bwMode="auto">
          <a:xfrm>
            <a:off x="3353597" y="1659441"/>
            <a:ext cx="2574176" cy="2402466"/>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62490" name="AutoShape 26"/>
          <p:cNvSpPr>
            <a:spLocks noChangeArrowheads="1"/>
          </p:cNvSpPr>
          <p:nvPr/>
        </p:nvSpPr>
        <p:spPr bwMode="auto">
          <a:xfrm>
            <a:off x="2878777" y="2435875"/>
            <a:ext cx="1015336" cy="946652"/>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62491" name="AutoShape 27"/>
          <p:cNvSpPr>
            <a:spLocks noChangeArrowheads="1"/>
          </p:cNvSpPr>
          <p:nvPr/>
        </p:nvSpPr>
        <p:spPr bwMode="auto">
          <a:xfrm>
            <a:off x="5384269" y="2435875"/>
            <a:ext cx="1015336" cy="946652"/>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8306737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482285" y="1460853"/>
            <a:ext cx="1342334"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dirty="0">
                <a:ln>
                  <a:noFill/>
                </a:ln>
                <a:solidFill>
                  <a:srgbClr val="FFFFFF"/>
                </a:solidFill>
                <a:effectLst/>
                <a:uLnTx/>
                <a:uFillTx/>
                <a:latin typeface="+mj-lt"/>
                <a:ea typeface="微软雅黑"/>
                <a:cs typeface="+mn-cs"/>
              </a:rPr>
              <a:t>01</a:t>
            </a:r>
          </a:p>
        </p:txBody>
      </p:sp>
      <p:sp>
        <p:nvSpPr>
          <p:cNvPr id="13" name="AutoShape 50"/>
          <p:cNvSpPr>
            <a:spLocks noChangeArrowheads="1"/>
          </p:cNvSpPr>
          <p:nvPr/>
        </p:nvSpPr>
        <p:spPr bwMode="gray">
          <a:xfrm>
            <a:off x="4439111" y="1926715"/>
            <a:ext cx="347902"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mj-lt"/>
              <a:ea typeface="微软雅黑"/>
              <a:cs typeface="+mn-cs"/>
            </a:endParaRPr>
          </a:p>
        </p:txBody>
      </p:sp>
      <p:sp>
        <p:nvSpPr>
          <p:cNvPr id="14" name="AutoShape 51"/>
          <p:cNvSpPr>
            <a:spLocks noChangeArrowheads="1"/>
          </p:cNvSpPr>
          <p:nvPr/>
        </p:nvSpPr>
        <p:spPr bwMode="gray">
          <a:xfrm>
            <a:off x="2132209" y="1926715"/>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mj-lt"/>
              <a:ea typeface="微软雅黑"/>
              <a:cs typeface="+mn-cs"/>
            </a:endParaRPr>
          </a:p>
        </p:txBody>
      </p:sp>
      <p:sp>
        <p:nvSpPr>
          <p:cNvPr id="18" name="椭圆 17"/>
          <p:cNvSpPr>
            <a:spLocks noChangeArrowheads="1"/>
          </p:cNvSpPr>
          <p:nvPr/>
        </p:nvSpPr>
        <p:spPr bwMode="auto">
          <a:xfrm>
            <a:off x="2789191" y="1460853"/>
            <a:ext cx="1340841"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dirty="0">
                <a:ln>
                  <a:noFill/>
                </a:ln>
                <a:solidFill>
                  <a:srgbClr val="FFFFFF"/>
                </a:solidFill>
                <a:effectLst/>
                <a:uLnTx/>
                <a:uFillTx/>
                <a:latin typeface="+mj-lt"/>
                <a:ea typeface="微软雅黑"/>
                <a:cs typeface="+mn-cs"/>
              </a:rPr>
              <a:t>02</a:t>
            </a:r>
          </a:p>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zh-CN" sz="941" b="0" i="0" u="none" strike="noStrike" kern="1200" cap="none" spc="0" normalizeH="0" baseline="0" noProof="0" dirty="0">
              <a:ln>
                <a:noFill/>
              </a:ln>
              <a:solidFill>
                <a:srgbClr val="404040"/>
              </a:solidFill>
              <a:effectLst/>
              <a:uLnTx/>
              <a:uFillTx/>
              <a:latin typeface="+mj-lt"/>
              <a:ea typeface="微软雅黑"/>
              <a:cs typeface="+mn-cs"/>
            </a:endParaRPr>
          </a:p>
        </p:txBody>
      </p:sp>
      <p:sp>
        <p:nvSpPr>
          <p:cNvPr id="21" name="椭圆 20"/>
          <p:cNvSpPr>
            <a:spLocks noChangeArrowheads="1"/>
          </p:cNvSpPr>
          <p:nvPr/>
        </p:nvSpPr>
        <p:spPr bwMode="auto">
          <a:xfrm>
            <a:off x="5094599" y="1460853"/>
            <a:ext cx="1343828"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dirty="0">
                <a:ln>
                  <a:noFill/>
                </a:ln>
                <a:solidFill>
                  <a:srgbClr val="FFFFFF"/>
                </a:solidFill>
                <a:effectLst/>
                <a:uLnTx/>
                <a:uFillTx/>
                <a:latin typeface="+mj-lt"/>
                <a:ea typeface="微软雅黑"/>
                <a:cs typeface="+mn-cs"/>
              </a:rPr>
              <a:t>03</a:t>
            </a:r>
          </a:p>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zh-CN" sz="941" b="0" i="0" u="none" strike="noStrike" kern="1200" cap="none" spc="0" normalizeH="0" baseline="0" noProof="0" dirty="0">
              <a:ln>
                <a:noFill/>
              </a:ln>
              <a:solidFill>
                <a:srgbClr val="404040"/>
              </a:solidFill>
              <a:effectLst/>
              <a:uLnTx/>
              <a:uFillTx/>
              <a:latin typeface="+mj-lt"/>
              <a:ea typeface="微软雅黑"/>
              <a:cs typeface="+mn-cs"/>
            </a:endParaRPr>
          </a:p>
        </p:txBody>
      </p:sp>
      <p:sp>
        <p:nvSpPr>
          <p:cNvPr id="23" name="AutoShape 50"/>
          <p:cNvSpPr>
            <a:spLocks noChangeArrowheads="1"/>
          </p:cNvSpPr>
          <p:nvPr/>
        </p:nvSpPr>
        <p:spPr bwMode="gray">
          <a:xfrm>
            <a:off x="6744524" y="1926715"/>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mj-lt"/>
              <a:ea typeface="微软雅黑"/>
              <a:cs typeface="+mn-cs"/>
            </a:endParaRPr>
          </a:p>
        </p:txBody>
      </p:sp>
      <p:sp>
        <p:nvSpPr>
          <p:cNvPr id="25" name="椭圆 24"/>
          <p:cNvSpPr>
            <a:spLocks noChangeArrowheads="1"/>
          </p:cNvSpPr>
          <p:nvPr/>
        </p:nvSpPr>
        <p:spPr bwMode="auto">
          <a:xfrm>
            <a:off x="7401504" y="1460853"/>
            <a:ext cx="1342334"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dirty="0">
                <a:ln>
                  <a:noFill/>
                </a:ln>
                <a:solidFill>
                  <a:srgbClr val="FFFFFF"/>
                </a:solidFill>
                <a:effectLst/>
                <a:uLnTx/>
                <a:uFillTx/>
                <a:latin typeface="+mj-lt"/>
                <a:ea typeface="微软雅黑"/>
                <a:cs typeface="+mn-cs"/>
              </a:rPr>
              <a:t>04</a:t>
            </a:r>
          </a:p>
        </p:txBody>
      </p:sp>
      <p:sp>
        <p:nvSpPr>
          <p:cNvPr id="4" name="TextBox 3"/>
          <p:cNvSpPr txBox="1">
            <a:spLocks noChangeArrowheads="1"/>
          </p:cNvSpPr>
          <p:nvPr/>
        </p:nvSpPr>
        <p:spPr bwMode="auto">
          <a:xfrm>
            <a:off x="294151" y="3767758"/>
            <a:ext cx="1772359" cy="1107996"/>
          </a:xfrm>
          <a:prstGeom prst="rect">
            <a:avLst/>
          </a:prstGeom>
          <a:noFill/>
          <a:ln w="9525">
            <a:noFill/>
            <a:miter lim="800000"/>
            <a:headEnd/>
            <a:tailEnd/>
          </a:ln>
        </p:spPr>
        <p:txBody>
          <a:bodyPr lIns="0" tIns="0" rIns="0" bIns="0">
            <a:spAutoFit/>
          </a:bodyPr>
          <a:lstStyle/>
          <a:p>
            <a:pPr lvl="0">
              <a:defRPr/>
            </a:pPr>
            <a:r>
              <a:rPr lang="en-US" altLang="zh-CN" sz="1200" b="1" dirty="0">
                <a:solidFill>
                  <a:srgbClr val="808080"/>
                </a:solidFill>
                <a:latin typeface="+mj-lt"/>
                <a:ea typeface="微软雅黑"/>
              </a:rPr>
              <a:t>The user can make a presentation on a projector or computer, or print out the presentation to make a film.</a:t>
            </a:r>
            <a:endParaRPr kumimoji="0" lang="en-US" altLang="zh-CN" sz="1200" b="1" i="0" u="none" strike="noStrike" kern="1200" cap="none" spc="0" normalizeH="0" baseline="0" noProof="0" dirty="0">
              <a:ln>
                <a:noFill/>
              </a:ln>
              <a:solidFill>
                <a:srgbClr val="808080"/>
              </a:solidFill>
              <a:effectLst/>
              <a:uLnTx/>
              <a:uFillTx/>
              <a:latin typeface="+mj-lt"/>
              <a:ea typeface="微软雅黑"/>
            </a:endParaRPr>
          </a:p>
        </p:txBody>
      </p:sp>
      <p:cxnSp>
        <p:nvCxnSpPr>
          <p:cNvPr id="6" name="直接连接符 5"/>
          <p:cNvCxnSpPr/>
          <p:nvPr/>
        </p:nvCxnSpPr>
        <p:spPr>
          <a:xfrm>
            <a:off x="294151"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55328" y="3095845"/>
            <a:ext cx="1811180" cy="338554"/>
          </a:xfrm>
          <a:prstGeom prst="rect">
            <a:avLst/>
          </a:prstGeom>
          <a:noFill/>
          <a:ln w="9525">
            <a:noFill/>
            <a:miter lim="800000"/>
            <a:headEnd/>
            <a:tailEnd/>
          </a:ln>
        </p:spPr>
        <p:txBody>
          <a:bodyPr>
            <a:spAutoFit/>
          </a:bodyPr>
          <a:lstStyle/>
          <a:p>
            <a:pPr lvl="0" algn="ctr">
              <a:defRPr/>
            </a:pPr>
            <a:r>
              <a:rPr lang="tr-TR" altLang="zh-CN" sz="1600" b="1" dirty="0" err="1">
                <a:solidFill>
                  <a:srgbClr val="009900"/>
                </a:solidFill>
                <a:latin typeface="+mj-lt"/>
                <a:ea typeface="微软雅黑"/>
              </a:rPr>
              <a:t>Devices</a:t>
            </a:r>
            <a:endParaRPr kumimoji="0" lang="zh-CN" altLang="en-US" sz="1600" b="1" i="0" u="none" strike="noStrike" kern="1200" cap="none" spc="0" normalizeH="0" baseline="0" noProof="0" dirty="0">
              <a:ln>
                <a:noFill/>
              </a:ln>
              <a:solidFill>
                <a:srgbClr val="009900"/>
              </a:solidFill>
              <a:effectLst/>
              <a:uLnTx/>
              <a:uFillTx/>
              <a:latin typeface="+mj-lt"/>
              <a:ea typeface="微软雅黑"/>
            </a:endParaRPr>
          </a:p>
        </p:txBody>
      </p:sp>
      <p:sp>
        <p:nvSpPr>
          <p:cNvPr id="10" name="TextBox 9"/>
          <p:cNvSpPr txBox="1">
            <a:spLocks noChangeArrowheads="1"/>
          </p:cNvSpPr>
          <p:nvPr/>
        </p:nvSpPr>
        <p:spPr bwMode="auto">
          <a:xfrm>
            <a:off x="2595081" y="3767759"/>
            <a:ext cx="1773852" cy="923330"/>
          </a:xfrm>
          <a:prstGeom prst="rect">
            <a:avLst/>
          </a:prstGeom>
          <a:noFill/>
          <a:ln w="9525">
            <a:noFill/>
            <a:miter lim="800000"/>
            <a:headEnd/>
            <a:tailEnd/>
          </a:ln>
        </p:spPr>
        <p:txBody>
          <a:bodyPr lIns="0" tIns="0" rIns="0" bIns="0">
            <a:spAutoFit/>
          </a:bodyPr>
          <a:lstStyle/>
          <a:p>
            <a:pPr lvl="0">
              <a:defRPr/>
            </a:pPr>
            <a:r>
              <a:rPr lang="en-US" altLang="zh-CN" sz="1200" b="1" dirty="0">
                <a:solidFill>
                  <a:srgbClr val="808080"/>
                </a:solidFill>
                <a:latin typeface="+mj-lt"/>
                <a:ea typeface="微软雅黑"/>
              </a:rPr>
              <a:t>The user can demonstrate on a projector or computer, or print the presentation and make</a:t>
            </a:r>
            <a:endParaRPr kumimoji="0" lang="en-US" altLang="zh-CN" sz="1200" b="1" i="0" u="none" strike="noStrike" kern="1200" cap="none" spc="0" normalizeH="0" baseline="0" noProof="0" dirty="0">
              <a:ln>
                <a:noFill/>
              </a:ln>
              <a:solidFill>
                <a:srgbClr val="808080"/>
              </a:solidFill>
              <a:effectLst/>
              <a:uLnTx/>
              <a:uFillTx/>
              <a:latin typeface="+mj-lt"/>
              <a:ea typeface="微软雅黑"/>
            </a:endParaRPr>
          </a:p>
        </p:txBody>
      </p:sp>
      <p:cxnSp>
        <p:nvCxnSpPr>
          <p:cNvPr id="2" name="直接连接符 11"/>
          <p:cNvCxnSpPr/>
          <p:nvPr/>
        </p:nvCxnSpPr>
        <p:spPr>
          <a:xfrm>
            <a:off x="2595081" y="3572156"/>
            <a:ext cx="177385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556259" y="3095845"/>
            <a:ext cx="1812674" cy="338554"/>
          </a:xfrm>
          <a:prstGeom prst="rect">
            <a:avLst/>
          </a:prstGeom>
          <a:noFill/>
          <a:ln w="9525">
            <a:noFill/>
            <a:miter lim="800000"/>
            <a:headEnd/>
            <a:tailEnd/>
          </a:ln>
        </p:spPr>
        <p:txBody>
          <a:bodyPr>
            <a:spAutoFit/>
          </a:bodyPr>
          <a:lstStyle/>
          <a:p>
            <a:pPr lvl="0" algn="ctr">
              <a:defRPr/>
            </a:pPr>
            <a:r>
              <a:rPr lang="tr-TR" altLang="zh-CN" sz="1600" b="1" dirty="0" err="1">
                <a:solidFill>
                  <a:srgbClr val="00A800"/>
                </a:solidFill>
                <a:latin typeface="+mj-lt"/>
                <a:ea typeface="微软雅黑"/>
              </a:rPr>
              <a:t>Overview</a:t>
            </a:r>
            <a:endParaRPr kumimoji="0" lang="zh-CN" altLang="en-US" sz="1600" b="1" i="0" u="none" strike="noStrike" kern="1200" cap="none" spc="0" normalizeH="0" baseline="0" noProof="0" dirty="0">
              <a:ln>
                <a:noFill/>
              </a:ln>
              <a:solidFill>
                <a:srgbClr val="00A800"/>
              </a:solidFill>
              <a:effectLst/>
              <a:uLnTx/>
              <a:uFillTx/>
              <a:latin typeface="+mj-lt"/>
              <a:ea typeface="微软雅黑"/>
            </a:endParaRPr>
          </a:p>
        </p:txBody>
      </p:sp>
      <p:sp>
        <p:nvSpPr>
          <p:cNvPr id="16" name="TextBox 15"/>
          <p:cNvSpPr txBox="1">
            <a:spLocks noChangeArrowheads="1"/>
          </p:cNvSpPr>
          <p:nvPr/>
        </p:nvSpPr>
        <p:spPr bwMode="auto">
          <a:xfrm>
            <a:off x="4951258" y="3767759"/>
            <a:ext cx="1772360" cy="1107996"/>
          </a:xfrm>
          <a:prstGeom prst="rect">
            <a:avLst/>
          </a:prstGeom>
          <a:noFill/>
          <a:ln w="9525">
            <a:noFill/>
            <a:miter lim="800000"/>
            <a:headEnd/>
            <a:tailEnd/>
          </a:ln>
        </p:spPr>
        <p:txBody>
          <a:bodyPr lIns="0" tIns="0" rIns="0" bIns="0">
            <a:spAutoFit/>
          </a:bodyPr>
          <a:lstStyle/>
          <a:p>
            <a:pPr lvl="0">
              <a:defRPr/>
            </a:pPr>
            <a:r>
              <a:rPr lang="en-US" altLang="zh-CN" sz="1200" b="1" dirty="0">
                <a:solidFill>
                  <a:srgbClr val="808080"/>
                </a:solidFill>
                <a:latin typeface="+mj-lt"/>
                <a:ea typeface="微软雅黑"/>
              </a:rPr>
              <a:t>The user can make a presentation on a projector or computer, or print out the presentation to make a film.</a:t>
            </a:r>
            <a:endParaRPr kumimoji="0" lang="en-US" altLang="zh-CN" sz="1200" b="1" i="0" u="none" strike="noStrike" kern="1200" cap="none" spc="0" normalizeH="0" baseline="0" noProof="0" dirty="0">
              <a:ln>
                <a:noFill/>
              </a:ln>
              <a:solidFill>
                <a:srgbClr val="808080"/>
              </a:solidFill>
              <a:effectLst/>
              <a:uLnTx/>
              <a:uFillTx/>
              <a:latin typeface="+mj-lt"/>
              <a:ea typeface="微软雅黑"/>
            </a:endParaRPr>
          </a:p>
        </p:txBody>
      </p:sp>
      <p:cxnSp>
        <p:nvCxnSpPr>
          <p:cNvPr id="5" name="直接连接符 17"/>
          <p:cNvCxnSpPr/>
          <p:nvPr/>
        </p:nvCxnSpPr>
        <p:spPr>
          <a:xfrm>
            <a:off x="4951258" y="3572156"/>
            <a:ext cx="17723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4910944" y="3095845"/>
            <a:ext cx="1812674" cy="338554"/>
          </a:xfrm>
          <a:prstGeom prst="rect">
            <a:avLst/>
          </a:prstGeom>
          <a:noFill/>
          <a:ln w="9525">
            <a:noFill/>
            <a:miter lim="800000"/>
            <a:headEnd/>
            <a:tailEnd/>
          </a:ln>
        </p:spPr>
        <p:txBody>
          <a:bodyPr>
            <a:spAutoFit/>
          </a:bodyPr>
          <a:lstStyle/>
          <a:p>
            <a:pPr lvl="0" algn="ctr">
              <a:defRPr/>
            </a:pPr>
            <a:r>
              <a:rPr lang="tr-TR" altLang="zh-CN" sz="1600" b="1" dirty="0">
                <a:solidFill>
                  <a:srgbClr val="009900"/>
                </a:solidFill>
                <a:latin typeface="+mj-lt"/>
                <a:ea typeface="微软雅黑"/>
              </a:rPr>
              <a:t>Web Design</a:t>
            </a:r>
            <a:endParaRPr kumimoji="0" lang="zh-CN" altLang="en-US" sz="1600" b="1" i="0" u="none" strike="noStrike" kern="1200" cap="none" spc="0" normalizeH="0" baseline="0" noProof="0" dirty="0">
              <a:ln>
                <a:noFill/>
              </a:ln>
              <a:solidFill>
                <a:srgbClr val="009900"/>
              </a:solidFill>
              <a:effectLst/>
              <a:uLnTx/>
              <a:uFillTx/>
              <a:latin typeface="+mj-lt"/>
              <a:ea typeface="微软雅黑"/>
            </a:endParaRPr>
          </a:p>
        </p:txBody>
      </p:sp>
      <p:sp>
        <p:nvSpPr>
          <p:cNvPr id="22" name="TextBox 21"/>
          <p:cNvSpPr txBox="1">
            <a:spLocks noChangeArrowheads="1"/>
          </p:cNvSpPr>
          <p:nvPr/>
        </p:nvSpPr>
        <p:spPr bwMode="auto">
          <a:xfrm>
            <a:off x="7201425" y="3767759"/>
            <a:ext cx="1772359" cy="923330"/>
          </a:xfrm>
          <a:prstGeom prst="rect">
            <a:avLst/>
          </a:prstGeom>
          <a:noFill/>
          <a:ln w="9525">
            <a:noFill/>
            <a:miter lim="800000"/>
            <a:headEnd/>
            <a:tailEnd/>
          </a:ln>
        </p:spPr>
        <p:txBody>
          <a:bodyPr lIns="0" tIns="0" rIns="0" bIns="0">
            <a:spAutoFit/>
          </a:bodyPr>
          <a:lstStyle/>
          <a:p>
            <a:pPr lvl="0">
              <a:defRPr/>
            </a:pPr>
            <a:r>
              <a:rPr lang="en-US" altLang="zh-CN" sz="1200" b="1" dirty="0">
                <a:solidFill>
                  <a:srgbClr val="808080"/>
                </a:solidFill>
                <a:latin typeface="+mj-lt"/>
                <a:ea typeface="微软雅黑"/>
              </a:rPr>
              <a:t>The user can demonstrate on a projector or computer, or print the presentation and make</a:t>
            </a:r>
            <a:endParaRPr kumimoji="0" lang="en-US" altLang="zh-CN" sz="1200" b="1" i="0" u="none" strike="noStrike" kern="1200" cap="none" spc="0" normalizeH="0" baseline="0" noProof="0" dirty="0">
              <a:ln>
                <a:noFill/>
              </a:ln>
              <a:solidFill>
                <a:srgbClr val="808080"/>
              </a:solidFill>
              <a:effectLst/>
              <a:uLnTx/>
              <a:uFillTx/>
              <a:latin typeface="+mj-lt"/>
              <a:ea typeface="微软雅黑"/>
            </a:endParaRPr>
          </a:p>
        </p:txBody>
      </p:sp>
      <p:cxnSp>
        <p:nvCxnSpPr>
          <p:cNvPr id="24" name="直接连接符 23"/>
          <p:cNvCxnSpPr/>
          <p:nvPr/>
        </p:nvCxnSpPr>
        <p:spPr>
          <a:xfrm>
            <a:off x="7201425"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162602" y="3095845"/>
            <a:ext cx="1811180" cy="338554"/>
          </a:xfrm>
          <a:prstGeom prst="rect">
            <a:avLst/>
          </a:prstGeom>
          <a:noFill/>
          <a:ln w="9525">
            <a:noFill/>
            <a:miter lim="800000"/>
            <a:headEnd/>
            <a:tailEnd/>
          </a:ln>
        </p:spPr>
        <p:txBody>
          <a:bodyPr>
            <a:spAutoFit/>
          </a:bodyPr>
          <a:lstStyle/>
          <a:p>
            <a:pPr lvl="0" algn="ctr">
              <a:defRPr/>
            </a:pPr>
            <a:r>
              <a:rPr lang="tr-TR" altLang="zh-CN" sz="1600" b="1" dirty="0">
                <a:solidFill>
                  <a:srgbClr val="00A800"/>
                </a:solidFill>
                <a:latin typeface="+mj-lt"/>
                <a:ea typeface="微软雅黑"/>
              </a:rPr>
              <a:t>Solutions</a:t>
            </a:r>
            <a:endParaRPr kumimoji="0" lang="zh-CN" altLang="en-US" sz="1600" b="1" i="0" u="none" strike="noStrike" kern="1200" cap="none" spc="0" normalizeH="0" baseline="0" noProof="0" dirty="0">
              <a:ln>
                <a:noFill/>
              </a:ln>
              <a:solidFill>
                <a:srgbClr val="00A800"/>
              </a:solidFill>
              <a:effectLst/>
              <a:uLnTx/>
              <a:uFillTx/>
              <a:latin typeface="+mj-lt"/>
              <a:ea typeface="微软雅黑"/>
            </a:endParaRPr>
          </a:p>
        </p:txBody>
      </p:sp>
      <p:cxnSp>
        <p:nvCxnSpPr>
          <p:cNvPr id="27" name="直接连接符 26"/>
          <p:cNvCxnSpPr/>
          <p:nvPr/>
        </p:nvCxnSpPr>
        <p:spPr>
          <a:xfrm>
            <a:off x="294150"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595081"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951258"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201423"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标题 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4716122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1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741"/>
            <a:ext cx="9144000" cy="5148241"/>
          </a:xfrm>
          <a:prstGeom prst="rect">
            <a:avLst/>
          </a:prstGeom>
        </p:spPr>
      </p:pic>
      <p:grpSp>
        <p:nvGrpSpPr>
          <p:cNvPr id="9" name="组合 17"/>
          <p:cNvGrpSpPr>
            <a:grpSpLocks/>
          </p:cNvGrpSpPr>
          <p:nvPr/>
        </p:nvGrpSpPr>
        <p:grpSpPr bwMode="auto">
          <a:xfrm>
            <a:off x="3924982" y="1400441"/>
            <a:ext cx="1294039" cy="1242272"/>
            <a:chOff x="1581150" y="2181225"/>
            <a:chExt cx="720000" cy="737465"/>
          </a:xfrm>
        </p:grpSpPr>
        <p:sp>
          <p:nvSpPr>
            <p:cNvPr id="10"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mj-lt"/>
                <a:ea typeface="微软雅黑" pitchFamily="34" charset="-122"/>
                <a:cs typeface="+mn-cs"/>
              </a:endParaRPr>
            </a:p>
          </p:txBody>
        </p:sp>
        <p:sp>
          <p:nvSpPr>
            <p:cNvPr id="11" name="文本框 16"/>
            <p:cNvSpPr txBox="1">
              <a:spLocks noChangeArrowheads="1"/>
            </p:cNvSpPr>
            <p:nvPr/>
          </p:nvSpPr>
          <p:spPr bwMode="auto">
            <a:xfrm>
              <a:off x="1771934" y="2217426"/>
              <a:ext cx="338430" cy="701264"/>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lang="tr-TR" altLang="zh-CN" sz="7200" kern="0" noProof="0" dirty="0">
                  <a:solidFill>
                    <a:srgbClr val="00A800"/>
                  </a:solidFill>
                  <a:latin typeface="+mj-lt"/>
                  <a:ea typeface="微软雅黑" pitchFamily="34" charset="-122"/>
                </a:rPr>
                <a:t>3</a:t>
              </a:r>
              <a:endParaRPr kumimoji="0" lang="zh-CN" altLang="en-US" sz="7200" b="0" i="0" u="none" strike="noStrike" kern="0" cap="none" spc="0" normalizeH="0" baseline="0" noProof="0" dirty="0">
                <a:ln>
                  <a:noFill/>
                </a:ln>
                <a:solidFill>
                  <a:srgbClr val="00A800"/>
                </a:solidFill>
                <a:effectLst/>
                <a:uLnTx/>
                <a:uFillTx/>
                <a:latin typeface="+mj-lt"/>
                <a:ea typeface="微软雅黑" pitchFamily="34" charset="-122"/>
                <a:cs typeface="+mn-cs"/>
              </a:endParaRPr>
            </a:p>
          </p:txBody>
        </p:sp>
      </p:grpSp>
      <p:sp>
        <p:nvSpPr>
          <p:cNvPr id="12" name="文本框 18"/>
          <p:cNvSpPr txBox="1">
            <a:spLocks noChangeArrowheads="1"/>
          </p:cNvSpPr>
          <p:nvPr/>
        </p:nvSpPr>
        <p:spPr bwMode="auto">
          <a:xfrm>
            <a:off x="156755" y="3055499"/>
            <a:ext cx="8895806" cy="565737"/>
          </a:xfrm>
          <a:prstGeom prst="rect">
            <a:avLst/>
          </a:prstGeom>
          <a:noFill/>
          <a:ln w="9525">
            <a:noFill/>
            <a:miter lim="800000"/>
            <a:headEnd/>
            <a:tailEnd/>
          </a:ln>
        </p:spPr>
        <p:txBody>
          <a:bodyPr wrap="square" lIns="72585" tIns="36293" rIns="72585" bIns="36293">
            <a:spAutoFit/>
          </a:bodyPr>
          <a:lstStyle/>
          <a:p>
            <a:pPr lvl="0" algn="ctr" defTabSz="725488" fontAlgn="base">
              <a:spcBef>
                <a:spcPct val="0"/>
              </a:spcBef>
              <a:spcAft>
                <a:spcPct val="0"/>
              </a:spcAft>
              <a:defRPr/>
            </a:pPr>
            <a:r>
              <a:rPr lang="en-US" altLang="zh-CN" sz="3200" b="1" dirty="0">
                <a:solidFill>
                  <a:srgbClr val="404040"/>
                </a:solidFill>
                <a:latin typeface="+mj-lt"/>
                <a:ea typeface="微软雅黑" pitchFamily="34" charset="-122"/>
              </a:rPr>
              <a:t>CONTENT</a:t>
            </a:r>
            <a:endParaRPr kumimoji="0" lang="zh-CN" altLang="en-US" sz="3200" b="1" i="0" u="none" strike="noStrike" kern="1200" cap="none" spc="0" normalizeH="0" baseline="0" noProof="0" dirty="0">
              <a:ln>
                <a:noFill/>
              </a:ln>
              <a:solidFill>
                <a:srgbClr val="404040"/>
              </a:solidFill>
              <a:effectLst/>
              <a:uLnTx/>
              <a:uFillTx/>
              <a:latin typeface="+mj-lt"/>
              <a:ea typeface="微软雅黑" pitchFamily="34" charset="-122"/>
            </a:endParaRPr>
          </a:p>
        </p:txBody>
      </p:sp>
    </p:spTree>
    <p:extLst>
      <p:ext uri="{BB962C8B-B14F-4D97-AF65-F5344CB8AC3E}">
        <p14:creationId xmlns:p14="http://schemas.microsoft.com/office/powerpoint/2010/main" val="89377738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2"/>
                                        </p:tgtEl>
                                        <p:attrNameLst>
                                          <p:attrName>ppt_y</p:attrName>
                                        </p:attrNameLst>
                                      </p:cBhvr>
                                      <p:tavLst>
                                        <p:tav tm="0">
                                          <p:val>
                                            <p:strVal val="#ppt_y"/>
                                          </p:val>
                                        </p:tav>
                                        <p:tav tm="100000">
                                          <p:val>
                                            <p:strVal val="#ppt_y"/>
                                          </p:val>
                                        </p:tav>
                                      </p:tavLst>
                                    </p:anim>
                                    <p:anim calcmode="lin" valueType="num">
                                      <p:cBhvr>
                                        <p:cTn id="14"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2995244" y="1541484"/>
            <a:ext cx="1554361" cy="2094877"/>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headEnd/>
            <a:tailEnd/>
          </a:ln>
        </p:spPr>
        <p:txBody>
          <a:bodyPr lIns="335978" tIns="34136" rIns="335978" bIns="34136" anchor="ctr"/>
          <a:lstStyle/>
          <a:p>
            <a:pPr lvl="0" algn="ctr" defTabSz="682394" fontAlgn="base">
              <a:lnSpc>
                <a:spcPct val="150000"/>
              </a:lnSpc>
              <a:spcBef>
                <a:spcPct val="0"/>
              </a:spcBef>
              <a:spcAft>
                <a:spcPct val="0"/>
              </a:spcAft>
              <a:defRPr/>
            </a:pPr>
            <a:r>
              <a:rPr lang="en-US" altLang="zh-CN" sz="1200" dirty="0">
                <a:solidFill>
                  <a:srgbClr val="FFFFFF"/>
                </a:solidFill>
                <a:latin typeface="+mj-lt"/>
                <a:ea typeface="造字工房悦黑体验版常规体" pitchFamily="50" charset="-122"/>
                <a:sym typeface="微软雅黑" pitchFamily="34" charset="-122"/>
              </a:rPr>
              <a:t>We certainly do not forget you as soon as you forget us. </a:t>
            </a:r>
            <a:endParaRPr kumimoji="0" lang="zh-CN" altLang="en-US" sz="2000" b="0" i="0" u="none" strike="noStrike" kern="1200" cap="none" spc="0" normalizeH="0" baseline="0" noProof="0" dirty="0">
              <a:ln>
                <a:noFill/>
              </a:ln>
              <a:solidFill>
                <a:srgbClr val="000000"/>
              </a:solidFill>
              <a:effectLst/>
              <a:uLnTx/>
              <a:uFillTx/>
              <a:latin typeface="+mj-lt"/>
              <a:ea typeface="造字工房悦黑体验版常规体" pitchFamily="50" charset="-122"/>
            </a:endParaRPr>
          </a:p>
        </p:txBody>
      </p:sp>
      <p:sp>
        <p:nvSpPr>
          <p:cNvPr id="97284" name="矩形 5"/>
          <p:cNvSpPr>
            <a:spLocks noChangeArrowheads="1"/>
          </p:cNvSpPr>
          <p:nvPr/>
        </p:nvSpPr>
        <p:spPr bwMode="auto">
          <a:xfrm>
            <a:off x="4645167" y="1541484"/>
            <a:ext cx="1542415" cy="2094877"/>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bg2"/>
          </a:solidFill>
          <a:ln w="3175">
            <a:solidFill>
              <a:srgbClr val="EAEAEA"/>
            </a:solidFill>
            <a:bevel/>
            <a:headEnd/>
            <a:tailEnd/>
          </a:ln>
        </p:spPr>
        <p:txBody>
          <a:bodyPr lIns="335978" tIns="34136" rIns="335978" bIns="34136" anchor="ctr"/>
          <a:lstStyle/>
          <a:p>
            <a:pPr lvl="0" algn="ctr" defTabSz="682394" fontAlgn="base">
              <a:lnSpc>
                <a:spcPct val="150000"/>
              </a:lnSpc>
              <a:spcBef>
                <a:spcPct val="0"/>
              </a:spcBef>
              <a:spcAft>
                <a:spcPct val="0"/>
              </a:spcAft>
              <a:defRPr/>
            </a:pPr>
            <a:r>
              <a:rPr lang="en-US" altLang="zh-CN" sz="1200" dirty="0">
                <a:solidFill>
                  <a:srgbClr val="FFFFFF"/>
                </a:solidFill>
                <a:latin typeface="+mj-lt"/>
                <a:ea typeface="造字工房悦黑体验版常规体" pitchFamily="50" charset="-122"/>
                <a:sym typeface="微软雅黑" pitchFamily="34" charset="-122"/>
              </a:rPr>
              <a:t>It is a very sad thing that nowadays there is so little useless information.</a:t>
            </a:r>
            <a:endParaRPr kumimoji="0" lang="zh-CN" altLang="en-US" sz="1200" b="0" i="0" u="none" strike="noStrike" kern="1200" cap="none" spc="0" normalizeH="0" baseline="0" noProof="0" dirty="0">
              <a:ln>
                <a:noFill/>
              </a:ln>
              <a:solidFill>
                <a:srgbClr val="FFFFFF"/>
              </a:solidFill>
              <a:effectLst/>
              <a:uLnTx/>
              <a:uFillTx/>
              <a:latin typeface="+mj-lt"/>
              <a:ea typeface="造字工房悦黑体验版常规体" pitchFamily="50" charset="-122"/>
              <a:sym typeface="微软雅黑" pitchFamily="34" charset="-122"/>
            </a:endParaRPr>
          </a:p>
        </p:txBody>
      </p:sp>
      <p:sp>
        <p:nvSpPr>
          <p:cNvPr id="97285" name="矩形 6"/>
          <p:cNvSpPr>
            <a:spLocks noChangeArrowheads="1"/>
          </p:cNvSpPr>
          <p:nvPr/>
        </p:nvSpPr>
        <p:spPr bwMode="auto">
          <a:xfrm>
            <a:off x="6281648" y="1541484"/>
            <a:ext cx="1473730" cy="2094877"/>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headEnd/>
            <a:tailEnd/>
          </a:ln>
        </p:spPr>
        <p:txBody>
          <a:bodyPr lIns="403174" tIns="34136" rIns="134391" bIns="34136" anchor="ctr"/>
          <a:lstStyle/>
          <a:p>
            <a:pPr lvl="0" algn="ctr" defTabSz="682394" fontAlgn="base">
              <a:lnSpc>
                <a:spcPct val="110000"/>
              </a:lnSpc>
              <a:spcBef>
                <a:spcPct val="0"/>
              </a:spcBef>
              <a:spcAft>
                <a:spcPct val="0"/>
              </a:spcAft>
              <a:defRPr/>
            </a:pPr>
            <a:r>
              <a:rPr lang="tr-TR" altLang="zh-CN" sz="1200" dirty="0" err="1">
                <a:solidFill>
                  <a:srgbClr val="FFFFFF"/>
                </a:solidFill>
                <a:latin typeface="+mj-lt"/>
                <a:ea typeface="微软雅黑" pitchFamily="34" charset="-122"/>
                <a:sym typeface="微软雅黑" pitchFamily="34" charset="-122"/>
              </a:rPr>
              <a:t>Enter</a:t>
            </a:r>
            <a:r>
              <a:rPr lang="tr-TR" altLang="zh-CN" sz="1200" dirty="0">
                <a:solidFill>
                  <a:srgbClr val="FFFFFF"/>
                </a:solidFill>
                <a:latin typeface="+mj-lt"/>
                <a:ea typeface="微软雅黑" pitchFamily="34" charset="-122"/>
                <a:sym typeface="微软雅黑" pitchFamily="34" charset="-122"/>
              </a:rPr>
              <a:t> </a:t>
            </a:r>
            <a:r>
              <a:rPr lang="tr-TR" altLang="zh-CN" sz="1200" dirty="0" err="1">
                <a:solidFill>
                  <a:srgbClr val="FFFFFF"/>
                </a:solidFill>
                <a:latin typeface="+mj-lt"/>
                <a:ea typeface="微软雅黑" pitchFamily="34" charset="-122"/>
                <a:sym typeface="微软雅黑" pitchFamily="34" charset="-122"/>
              </a:rPr>
              <a:t>the</a:t>
            </a:r>
            <a:r>
              <a:rPr lang="tr-TR" altLang="zh-CN" sz="1200" dirty="0">
                <a:solidFill>
                  <a:srgbClr val="FFFFFF"/>
                </a:solidFill>
                <a:latin typeface="+mj-lt"/>
                <a:ea typeface="微软雅黑" pitchFamily="34" charset="-122"/>
                <a:sym typeface="微软雅黑" pitchFamily="34" charset="-122"/>
              </a:rPr>
              <a:t> </a:t>
            </a:r>
            <a:r>
              <a:rPr lang="tr-TR" altLang="zh-CN" sz="1200" dirty="0" err="1">
                <a:solidFill>
                  <a:srgbClr val="FFFFFF"/>
                </a:solidFill>
                <a:latin typeface="+mj-lt"/>
                <a:ea typeface="微软雅黑" pitchFamily="34" charset="-122"/>
                <a:sym typeface="微软雅黑" pitchFamily="34" charset="-122"/>
              </a:rPr>
              <a:t>comprehensive</a:t>
            </a:r>
            <a:r>
              <a:rPr lang="tr-TR" altLang="zh-CN" sz="1200" dirty="0">
                <a:solidFill>
                  <a:srgbClr val="FFFFFF"/>
                </a:solidFill>
                <a:latin typeface="+mj-lt"/>
                <a:ea typeface="微软雅黑" pitchFamily="34" charset="-122"/>
                <a:sym typeface="微软雅黑" pitchFamily="34" charset="-122"/>
              </a:rPr>
              <a:t> </a:t>
            </a:r>
            <a:r>
              <a:rPr lang="tr-TR" altLang="zh-CN" sz="1200" dirty="0" err="1">
                <a:solidFill>
                  <a:srgbClr val="FFFFFF"/>
                </a:solidFill>
                <a:latin typeface="+mj-lt"/>
                <a:ea typeface="微软雅黑" pitchFamily="34" charset="-122"/>
                <a:sym typeface="微软雅黑" pitchFamily="34" charset="-122"/>
              </a:rPr>
              <a:t>description</a:t>
            </a:r>
            <a:r>
              <a:rPr lang="tr-TR" altLang="zh-CN" sz="1200" dirty="0">
                <a:solidFill>
                  <a:srgbClr val="FFFFFF"/>
                </a:solidFill>
                <a:latin typeface="+mj-lt"/>
                <a:ea typeface="微软雅黑" pitchFamily="34" charset="-122"/>
                <a:sym typeface="微软雅黑" pitchFamily="34" charset="-122"/>
              </a:rPr>
              <a:t> </a:t>
            </a:r>
            <a:endParaRPr kumimoji="0" lang="zh-CN" altLang="en-US" sz="1200" b="0" i="0" u="none" strike="noStrike" kern="1200" cap="none" spc="0" normalizeH="0" baseline="0" noProof="0" dirty="0">
              <a:ln>
                <a:noFill/>
              </a:ln>
              <a:solidFill>
                <a:srgbClr val="FFFFFF"/>
              </a:solidFill>
              <a:effectLst/>
              <a:uLnTx/>
              <a:uFillTx/>
              <a:latin typeface="+mj-lt"/>
              <a:ea typeface="微软雅黑" pitchFamily="34" charset="-122"/>
              <a:sym typeface="微软雅黑" pitchFamily="34" charset="-122"/>
            </a:endParaRPr>
          </a:p>
        </p:txBody>
      </p:sp>
      <p:sp>
        <p:nvSpPr>
          <p:cNvPr id="97286" name="椭圆 7"/>
          <p:cNvSpPr>
            <a:spLocks noChangeArrowheads="1"/>
          </p:cNvSpPr>
          <p:nvPr/>
        </p:nvSpPr>
        <p:spPr bwMode="auto">
          <a:xfrm>
            <a:off x="2645849" y="2291041"/>
            <a:ext cx="604723"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tr-TR" altLang="zh-CN" sz="1317" b="1" i="0" u="none" strike="noStrike" kern="1200" cap="none" spc="0" normalizeH="0" baseline="0" noProof="0" dirty="0">
                <a:ln>
                  <a:noFill/>
                </a:ln>
                <a:solidFill>
                  <a:srgbClr val="FFFFFF"/>
                </a:solidFill>
                <a:effectLst/>
                <a:uLnTx/>
                <a:uFillTx/>
                <a:latin typeface="+mj-lt"/>
                <a:ea typeface="微软雅黑" pitchFamily="34" charset="-122"/>
                <a:cs typeface="+mn-cs"/>
                <a:sym typeface="微软雅黑" pitchFamily="34" charset="-122"/>
              </a:rPr>
              <a:t>01</a:t>
            </a:r>
            <a:endParaRPr kumimoji="0" lang="zh-CN" altLang="en-US" sz="1317" b="0" i="0" u="none" strike="noStrike" kern="1200" cap="none" spc="0" normalizeH="0" baseline="0" noProof="0" dirty="0">
              <a:ln>
                <a:noFill/>
              </a:ln>
              <a:solidFill>
                <a:srgbClr val="000000"/>
              </a:solidFill>
              <a:effectLst/>
              <a:uLnTx/>
              <a:uFillTx/>
              <a:latin typeface="+mj-lt"/>
              <a:ea typeface="微软雅黑" pitchFamily="34" charset="-122"/>
              <a:cs typeface="+mn-cs"/>
            </a:endParaRPr>
          </a:p>
        </p:txBody>
      </p:sp>
      <p:sp>
        <p:nvSpPr>
          <p:cNvPr id="97287" name="椭圆 8"/>
          <p:cNvSpPr>
            <a:spLocks noChangeArrowheads="1"/>
          </p:cNvSpPr>
          <p:nvPr/>
        </p:nvSpPr>
        <p:spPr bwMode="auto">
          <a:xfrm>
            <a:off x="4294276" y="2291041"/>
            <a:ext cx="606216"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tr-TR" altLang="zh-CN" sz="1317" b="1" i="0" u="none" strike="noStrike" kern="1200" cap="none" spc="0" normalizeH="0" baseline="0" noProof="0" dirty="0">
                <a:ln>
                  <a:noFill/>
                </a:ln>
                <a:solidFill>
                  <a:srgbClr val="FFFFFF"/>
                </a:solidFill>
                <a:effectLst/>
                <a:uLnTx/>
                <a:uFillTx/>
                <a:latin typeface="+mj-lt"/>
                <a:ea typeface="微软雅黑" pitchFamily="34" charset="-122"/>
                <a:cs typeface="+mn-cs"/>
                <a:sym typeface="微软雅黑" pitchFamily="34" charset="-122"/>
              </a:rPr>
              <a:t>02</a:t>
            </a:r>
            <a:endParaRPr kumimoji="0" lang="zh-CN" altLang="en-US" sz="1317" b="0" i="0" u="none" strike="noStrike" kern="1200" cap="none" spc="0" normalizeH="0" baseline="0" noProof="0" dirty="0">
              <a:ln>
                <a:noFill/>
              </a:ln>
              <a:solidFill>
                <a:srgbClr val="000000"/>
              </a:solidFill>
              <a:effectLst/>
              <a:uLnTx/>
              <a:uFillTx/>
              <a:latin typeface="+mj-lt"/>
              <a:ea typeface="微软雅黑" pitchFamily="34" charset="-122"/>
              <a:cs typeface="+mn-cs"/>
            </a:endParaRPr>
          </a:p>
        </p:txBody>
      </p:sp>
      <p:sp>
        <p:nvSpPr>
          <p:cNvPr id="97288" name="椭圆 9"/>
          <p:cNvSpPr>
            <a:spLocks noChangeArrowheads="1"/>
          </p:cNvSpPr>
          <p:nvPr/>
        </p:nvSpPr>
        <p:spPr bwMode="auto">
          <a:xfrm>
            <a:off x="5932253" y="2291041"/>
            <a:ext cx="604722"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tr-TR" altLang="zh-CN" sz="1317" b="1" i="0" u="none" strike="noStrike" kern="1200" cap="none" spc="0" normalizeH="0" baseline="0" noProof="0" dirty="0">
                <a:ln>
                  <a:noFill/>
                </a:ln>
                <a:solidFill>
                  <a:srgbClr val="FFFFFF"/>
                </a:solidFill>
                <a:effectLst/>
                <a:uLnTx/>
                <a:uFillTx/>
                <a:latin typeface="+mj-lt"/>
                <a:ea typeface="微软雅黑" pitchFamily="34" charset="-122"/>
                <a:cs typeface="+mn-cs"/>
                <a:sym typeface="微软雅黑" pitchFamily="34" charset="-122"/>
              </a:rPr>
              <a:t>03</a:t>
            </a:r>
            <a:endParaRPr kumimoji="0" lang="zh-CN" altLang="en-US" sz="1317" b="0" i="0" u="none" strike="noStrike" kern="1200" cap="none" spc="0" normalizeH="0" baseline="0" noProof="0" dirty="0">
              <a:ln>
                <a:noFill/>
              </a:ln>
              <a:solidFill>
                <a:srgbClr val="000000"/>
              </a:solidFill>
              <a:effectLst/>
              <a:uLnTx/>
              <a:uFillTx/>
              <a:latin typeface="+mj-lt"/>
              <a:ea typeface="微软雅黑" pitchFamily="34" charset="-122"/>
              <a:cs typeface="+mn-cs"/>
            </a:endParaRPr>
          </a:p>
        </p:txBody>
      </p:sp>
      <p:sp>
        <p:nvSpPr>
          <p:cNvPr id="97289" name="矩形 3"/>
          <p:cNvSpPr>
            <a:spLocks noChangeArrowheads="1"/>
          </p:cNvSpPr>
          <p:nvPr/>
        </p:nvSpPr>
        <p:spPr bwMode="auto">
          <a:xfrm>
            <a:off x="1463279" y="1541484"/>
            <a:ext cx="1437896" cy="2094877"/>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bg2"/>
          </a:solidFill>
          <a:ln w="3175">
            <a:noFill/>
            <a:bevel/>
            <a:headEnd/>
            <a:tailEnd/>
          </a:ln>
        </p:spPr>
        <p:txBody>
          <a:bodyPr lIns="134391" tIns="34136" rIns="335978" bIns="34136" anchor="ctr"/>
          <a:lstStyle/>
          <a:p>
            <a:pPr lvl="0" algn="ctr" defTabSz="682394" fontAlgn="base">
              <a:lnSpc>
                <a:spcPct val="110000"/>
              </a:lnSpc>
              <a:spcBef>
                <a:spcPct val="0"/>
              </a:spcBef>
              <a:spcAft>
                <a:spcPct val="0"/>
              </a:spcAft>
              <a:defRPr/>
            </a:pPr>
            <a:r>
              <a:rPr lang="en-US" altLang="zh-CN" sz="1200" dirty="0">
                <a:solidFill>
                  <a:srgbClr val="FFFFFF"/>
                </a:solidFill>
                <a:latin typeface="+mj-lt"/>
                <a:ea typeface="微软雅黑" pitchFamily="34" charset="-122"/>
                <a:sym typeface="微软雅黑" pitchFamily="34" charset="-122"/>
              </a:rPr>
              <a:t>It is a very sad thing that nowadays there is so little useless information.</a:t>
            </a:r>
            <a:endParaRPr kumimoji="0" lang="zh-CN" altLang="en-US" sz="1200" b="0" i="0" u="none" strike="noStrike" kern="1200" cap="none" spc="0" normalizeH="0" baseline="0" noProof="0" dirty="0">
              <a:ln>
                <a:noFill/>
              </a:ln>
              <a:solidFill>
                <a:srgbClr val="FFFFFF"/>
              </a:solidFill>
              <a:effectLst/>
              <a:uLnTx/>
              <a:uFillTx/>
              <a:latin typeface="+mj-lt"/>
              <a:ea typeface="微软雅黑" pitchFamily="34" charset="-122"/>
              <a:sym typeface="微软雅黑" pitchFamily="34" charset="-122"/>
            </a:endParaRPr>
          </a:p>
        </p:txBody>
      </p:sp>
      <p:sp>
        <p:nvSpPr>
          <p:cNvPr id="97294" name="矩形 15"/>
          <p:cNvSpPr>
            <a:spLocks noChangeArrowheads="1"/>
          </p:cNvSpPr>
          <p:nvPr/>
        </p:nvSpPr>
        <p:spPr bwMode="auto">
          <a:xfrm>
            <a:off x="1463282" y="3940963"/>
            <a:ext cx="6292099" cy="798831"/>
          </a:xfrm>
          <a:prstGeom prst="rect">
            <a:avLst/>
          </a:prstGeom>
          <a:solidFill>
            <a:schemeClr val="tx2"/>
          </a:solidFill>
          <a:ln w="25400">
            <a:noFill/>
            <a:bevel/>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mj-lt"/>
              <a:ea typeface="宋体" charset="-122"/>
              <a:cs typeface="+mn-cs"/>
              <a:sym typeface="宋体" charset="-122"/>
            </a:endParaRPr>
          </a:p>
        </p:txBody>
      </p:sp>
      <p:sp>
        <p:nvSpPr>
          <p:cNvPr id="97295" name="文本框 16"/>
          <p:cNvSpPr>
            <a:spLocks noChangeArrowheads="1"/>
          </p:cNvSpPr>
          <p:nvPr/>
        </p:nvSpPr>
        <p:spPr bwMode="auto">
          <a:xfrm>
            <a:off x="1463281" y="4063400"/>
            <a:ext cx="6292097" cy="633517"/>
          </a:xfrm>
          <a:prstGeom prst="rect">
            <a:avLst/>
          </a:prstGeom>
          <a:noFill/>
          <a:ln w="9525">
            <a:noFill/>
            <a:miter lim="800000"/>
            <a:headEnd/>
            <a:tailEnd/>
          </a:ln>
        </p:spPr>
        <p:txBody>
          <a:bodyPr wrap="square" lIns="68271" tIns="34136" rIns="68271" bIns="34136">
            <a:spAutoFit/>
          </a:bodyPr>
          <a:lstStyle/>
          <a:p>
            <a:pPr lvl="0" defTabSz="682394" fontAlgn="base">
              <a:spcBef>
                <a:spcPct val="0"/>
              </a:spcBef>
              <a:spcAft>
                <a:spcPct val="0"/>
              </a:spcAft>
              <a:defRPr/>
            </a:pPr>
            <a:r>
              <a:rPr lang="en-US" altLang="zh-CN" sz="1223" dirty="0">
                <a:solidFill>
                  <a:srgbClr val="FFFFFF"/>
                </a:solidFill>
                <a:latin typeface="+mj-lt"/>
                <a:ea typeface="微软雅黑" pitchFamily="34" charset="-122"/>
                <a:sym typeface="造字工房悦黑体验版常规体" pitchFamily="50" charset="-122"/>
              </a:rPr>
              <a:t>The user can make a presentation on a projector or computer, or print out the presentation to make a film. The user can make a presentation on a projector or computer, and can also make a presentation.</a:t>
            </a:r>
            <a:endParaRPr kumimoji="0" lang="zh-CN" altLang="en-US" sz="1223" b="0" i="0" u="none" strike="noStrike" kern="1200" cap="none" spc="0" normalizeH="0" baseline="0" noProof="0" dirty="0">
              <a:ln>
                <a:noFill/>
              </a:ln>
              <a:solidFill>
                <a:srgbClr val="FFFFFF"/>
              </a:solidFill>
              <a:effectLst/>
              <a:uLnTx/>
              <a:uFillTx/>
              <a:latin typeface="+mj-lt"/>
              <a:ea typeface="微软雅黑" pitchFamily="34" charset="-122"/>
              <a:sym typeface="造字工房悦黑体验版常规体" pitchFamily="50"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4926949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412512" y="1316019"/>
            <a:ext cx="3099762" cy="1670826"/>
          </a:xfrm>
          <a:prstGeom prst="rect">
            <a:avLst/>
          </a:prstGeom>
          <a:solidFill>
            <a:srgbClr val="DDDDDD"/>
          </a:solidFill>
          <a:ln w="15875" algn="ctr">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mj-lt"/>
              <a:ea typeface="微软雅黑"/>
              <a:cs typeface="+mn-cs"/>
            </a:endParaRPr>
          </a:p>
        </p:txBody>
      </p:sp>
      <p:grpSp>
        <p:nvGrpSpPr>
          <p:cNvPr id="5" name="组合 4"/>
          <p:cNvGrpSpPr>
            <a:grpSpLocks/>
          </p:cNvGrpSpPr>
          <p:nvPr/>
        </p:nvGrpSpPr>
        <p:grpSpPr bwMode="auto">
          <a:xfrm>
            <a:off x="1923169" y="1826673"/>
            <a:ext cx="2078453" cy="637925"/>
            <a:chOff x="1550458" y="4171275"/>
            <a:chExt cx="1799448" cy="467875"/>
          </a:xfrm>
        </p:grpSpPr>
        <p:sp>
          <p:nvSpPr>
            <p:cNvPr id="68623" name="TextBox 5"/>
            <p:cNvSpPr txBox="1">
              <a:spLocks noChangeArrowheads="1"/>
            </p:cNvSpPr>
            <p:nvPr/>
          </p:nvSpPr>
          <p:spPr bwMode="auto">
            <a:xfrm>
              <a:off x="1714632" y="4171275"/>
              <a:ext cx="1471100" cy="9560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dirty="0">
                  <a:ln>
                    <a:noFill/>
                  </a:ln>
                  <a:solidFill>
                    <a:srgbClr val="FFFFFF"/>
                  </a:solidFill>
                  <a:effectLst/>
                  <a:uLnTx/>
                  <a:uFillTx/>
                  <a:latin typeface="+mj-lt"/>
                  <a:ea typeface="微软雅黑"/>
                  <a:cs typeface="+mn-cs"/>
                </a:rPr>
                <a:t>插入相关案例图片</a:t>
              </a:r>
              <a:endParaRPr kumimoji="0" lang="en-US" altLang="zh-CN" sz="847" b="0" i="0" u="none" strike="noStrike" kern="1200" cap="none" spc="0" normalizeH="0" baseline="0" noProof="0" dirty="0">
                <a:ln>
                  <a:noFill/>
                </a:ln>
                <a:solidFill>
                  <a:srgbClr val="FFFFFF"/>
                </a:solidFill>
                <a:effectLst/>
                <a:uLnTx/>
                <a:uFillTx/>
                <a:latin typeface="+mj-lt"/>
                <a:ea typeface="微软雅黑"/>
                <a:cs typeface="+mn-cs"/>
              </a:endParaRPr>
            </a:p>
          </p:txBody>
        </p:sp>
        <p:sp>
          <p:nvSpPr>
            <p:cNvPr id="68624" name="TextBox 6"/>
            <p:cNvSpPr txBox="1">
              <a:spLocks noChangeArrowheads="1"/>
            </p:cNvSpPr>
            <p:nvPr/>
          </p:nvSpPr>
          <p:spPr bwMode="auto">
            <a:xfrm>
              <a:off x="1550458" y="4400155"/>
              <a:ext cx="1799448" cy="238995"/>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25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mj-lt"/>
                  <a:ea typeface="微软雅黑"/>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srgbClr val="FFFFFF"/>
                </a:solidFill>
                <a:effectLst/>
                <a:uLnTx/>
                <a:uFillTx/>
                <a:latin typeface="+mj-lt"/>
                <a:ea typeface="微软雅黑"/>
                <a:cs typeface="+mn-cs"/>
                <a:sym typeface="造字工房悦黑体验版常规体" pitchFamily="50" charset="-122"/>
              </a:endParaRPr>
            </a:p>
          </p:txBody>
        </p:sp>
      </p:grpSp>
      <p:sp>
        <p:nvSpPr>
          <p:cNvPr id="8" name="矩形 7"/>
          <p:cNvSpPr/>
          <p:nvPr/>
        </p:nvSpPr>
        <p:spPr>
          <a:xfrm>
            <a:off x="4615303" y="1316019"/>
            <a:ext cx="3098269" cy="16708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mj-lt"/>
              <a:ea typeface="微软雅黑"/>
              <a:cs typeface="+mn-cs"/>
            </a:endParaRPr>
          </a:p>
        </p:txBody>
      </p:sp>
      <p:sp>
        <p:nvSpPr>
          <p:cNvPr id="9" name="矩形 8"/>
          <p:cNvSpPr/>
          <p:nvPr/>
        </p:nvSpPr>
        <p:spPr>
          <a:xfrm>
            <a:off x="1412512" y="3067475"/>
            <a:ext cx="3099762" cy="167231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mj-lt"/>
              <a:ea typeface="微软雅黑"/>
              <a:cs typeface="+mn-cs"/>
            </a:endParaRPr>
          </a:p>
        </p:txBody>
      </p:sp>
      <p:sp>
        <p:nvSpPr>
          <p:cNvPr id="10" name="矩形 9"/>
          <p:cNvSpPr>
            <a:spLocks noChangeArrowheads="1"/>
          </p:cNvSpPr>
          <p:nvPr/>
        </p:nvSpPr>
        <p:spPr bwMode="auto">
          <a:xfrm>
            <a:off x="4615303" y="3067475"/>
            <a:ext cx="3098269" cy="1672319"/>
          </a:xfrm>
          <a:prstGeom prst="rect">
            <a:avLst/>
          </a:prstGeom>
          <a:solidFill>
            <a:srgbClr val="DDDDDD"/>
          </a:solidFill>
          <a:ln w="15875" algn="ctr">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mj-lt"/>
              <a:ea typeface="微软雅黑"/>
              <a:cs typeface="+mn-cs"/>
            </a:endParaRPr>
          </a:p>
        </p:txBody>
      </p:sp>
      <p:grpSp>
        <p:nvGrpSpPr>
          <p:cNvPr id="12" name="组合 11"/>
          <p:cNvGrpSpPr>
            <a:grpSpLocks/>
          </p:cNvGrpSpPr>
          <p:nvPr/>
        </p:nvGrpSpPr>
        <p:grpSpPr bwMode="auto">
          <a:xfrm>
            <a:off x="5125956" y="3579616"/>
            <a:ext cx="2076960" cy="572778"/>
            <a:chOff x="1550458" y="4171275"/>
            <a:chExt cx="1799448" cy="420095"/>
          </a:xfrm>
        </p:grpSpPr>
        <p:sp>
          <p:nvSpPr>
            <p:cNvPr id="68621" name="TextBox 12"/>
            <p:cNvSpPr txBox="1">
              <a:spLocks noChangeArrowheads="1"/>
            </p:cNvSpPr>
            <p:nvPr/>
          </p:nvSpPr>
          <p:spPr bwMode="auto">
            <a:xfrm>
              <a:off x="1714749" y="4171275"/>
              <a:ext cx="1470865" cy="9560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mj-lt"/>
                  <a:ea typeface="微软雅黑"/>
                  <a:cs typeface="+mn-cs"/>
                </a:rPr>
                <a:t>插入相关案例图片</a:t>
              </a:r>
              <a:endParaRPr kumimoji="0" lang="en-US" altLang="zh-CN" sz="847" b="0" i="0" u="none" strike="noStrike" kern="1200" cap="none" spc="0" normalizeH="0" baseline="0" noProof="0">
                <a:ln>
                  <a:noFill/>
                </a:ln>
                <a:solidFill>
                  <a:srgbClr val="FFFFFF"/>
                </a:solidFill>
                <a:effectLst/>
                <a:uLnTx/>
                <a:uFillTx/>
                <a:latin typeface="+mj-lt"/>
                <a:ea typeface="微软雅黑"/>
                <a:cs typeface="+mn-cs"/>
              </a:endParaRPr>
            </a:p>
          </p:txBody>
        </p:sp>
        <p:sp>
          <p:nvSpPr>
            <p:cNvPr id="68622" name="TextBox 13"/>
            <p:cNvSpPr txBox="1">
              <a:spLocks noChangeArrowheads="1"/>
            </p:cNvSpPr>
            <p:nvPr/>
          </p:nvSpPr>
          <p:spPr bwMode="auto">
            <a:xfrm>
              <a:off x="1550458" y="4400155"/>
              <a:ext cx="1799448" cy="191215"/>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mj-lt"/>
                  <a:ea typeface="微软雅黑"/>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srgbClr val="FFFFFF"/>
                </a:solidFill>
                <a:effectLst/>
                <a:uLnTx/>
                <a:uFillTx/>
                <a:latin typeface="+mj-lt"/>
                <a:ea typeface="微软雅黑"/>
                <a:cs typeface="+mn-cs"/>
                <a:sym typeface="造字工房悦黑体验版常规体" pitchFamily="50" charset="-122"/>
              </a:endParaRPr>
            </a:p>
          </p:txBody>
        </p:sp>
      </p:grpSp>
      <p:sp>
        <p:nvSpPr>
          <p:cNvPr id="15" name="TextBox 14"/>
          <p:cNvSpPr txBox="1">
            <a:spLocks noChangeArrowheads="1"/>
          </p:cNvSpPr>
          <p:nvPr/>
        </p:nvSpPr>
        <p:spPr bwMode="auto">
          <a:xfrm>
            <a:off x="4861672" y="1692290"/>
            <a:ext cx="2245685" cy="246221"/>
          </a:xfrm>
          <a:prstGeom prst="rect">
            <a:avLst/>
          </a:prstGeom>
          <a:noFill/>
          <a:ln w="9525">
            <a:noFill/>
            <a:miter lim="800000"/>
            <a:headEnd/>
            <a:tailEnd/>
          </a:ln>
        </p:spPr>
        <p:txBody>
          <a:bodyPr lIns="0" tIns="0" rIns="0" bIns="0">
            <a:spAutoFit/>
          </a:bodyPr>
          <a:lstStyle/>
          <a:p>
            <a:pPr lvl="0" algn="ctr">
              <a:defRPr/>
            </a:pPr>
            <a:r>
              <a:rPr lang="tr-TR" altLang="zh-CN" sz="1600" b="1" dirty="0" err="1">
                <a:solidFill>
                  <a:srgbClr val="FFFFFF"/>
                </a:solidFill>
                <a:latin typeface="+mj-lt"/>
                <a:ea typeface="微软雅黑"/>
              </a:rPr>
              <a:t>Infographics</a:t>
            </a:r>
            <a:endParaRPr kumimoji="0" lang="zh-CN" altLang="en-US" sz="1600" b="1" i="0" u="none" strike="noStrike" kern="1200" cap="none" spc="0" normalizeH="0" baseline="0" noProof="0" dirty="0">
              <a:ln>
                <a:noFill/>
              </a:ln>
              <a:solidFill>
                <a:srgbClr val="FFFFFF"/>
              </a:solidFill>
              <a:effectLst/>
              <a:uLnTx/>
              <a:uFillTx/>
              <a:latin typeface="+mj-lt"/>
              <a:ea typeface="微软雅黑"/>
            </a:endParaRPr>
          </a:p>
        </p:txBody>
      </p:sp>
      <p:sp>
        <p:nvSpPr>
          <p:cNvPr id="16" name="TextBox 15"/>
          <p:cNvSpPr txBox="1">
            <a:spLocks noChangeArrowheads="1"/>
          </p:cNvSpPr>
          <p:nvPr/>
        </p:nvSpPr>
        <p:spPr bwMode="auto">
          <a:xfrm>
            <a:off x="4861671" y="2029740"/>
            <a:ext cx="2605533" cy="692497"/>
          </a:xfrm>
          <a:prstGeom prst="rect">
            <a:avLst/>
          </a:prstGeom>
          <a:noFill/>
          <a:ln w="9525">
            <a:noFill/>
            <a:miter lim="800000"/>
            <a:headEnd/>
            <a:tailEnd/>
          </a:ln>
        </p:spPr>
        <p:txBody>
          <a:bodyPr lIns="0" tIns="0" rIns="0" bIns="0">
            <a:spAutoFit/>
          </a:bodyPr>
          <a:lstStyle/>
          <a:p>
            <a:pPr lvl="0">
              <a:lnSpc>
                <a:spcPct val="125000"/>
              </a:lnSpc>
              <a:defRPr/>
            </a:pPr>
            <a:r>
              <a:rPr lang="en-US" altLang="zh-CN" sz="1200" dirty="0">
                <a:solidFill>
                  <a:srgbClr val="FFFFFF"/>
                </a:solidFill>
                <a:latin typeface="+mj-lt"/>
                <a:ea typeface="微软雅黑"/>
                <a:sym typeface="造字工房悦黑体验版常规体" pitchFamily="50" charset="-122"/>
              </a:rPr>
              <a:t>We certainly do not forget you as soon as you forget us. It is, perhaps, our fate rather than our merit.</a:t>
            </a:r>
            <a:endParaRPr kumimoji="0" lang="en-US" altLang="zh-CN" sz="1200" b="0" i="0" u="none" strike="noStrike" kern="1200" cap="none" spc="0" normalizeH="0" baseline="0" noProof="0" dirty="0">
              <a:ln>
                <a:noFill/>
              </a:ln>
              <a:solidFill>
                <a:srgbClr val="FFFFFF"/>
              </a:solidFill>
              <a:effectLst/>
              <a:uLnTx/>
              <a:uFillTx/>
              <a:latin typeface="+mj-lt"/>
              <a:ea typeface="微软雅黑"/>
              <a:sym typeface="造字工房悦黑体验版常规体" pitchFamily="50" charset="-122"/>
            </a:endParaRPr>
          </a:p>
        </p:txBody>
      </p:sp>
      <p:sp>
        <p:nvSpPr>
          <p:cNvPr id="31" name="TextBox 30"/>
          <p:cNvSpPr txBox="1">
            <a:spLocks noChangeArrowheads="1"/>
          </p:cNvSpPr>
          <p:nvPr/>
        </p:nvSpPr>
        <p:spPr bwMode="auto">
          <a:xfrm>
            <a:off x="2018730" y="3406418"/>
            <a:ext cx="2247179" cy="246221"/>
          </a:xfrm>
          <a:prstGeom prst="rect">
            <a:avLst/>
          </a:prstGeom>
          <a:noFill/>
          <a:ln w="9525">
            <a:noFill/>
            <a:miter lim="800000"/>
            <a:headEnd/>
            <a:tailEnd/>
          </a:ln>
        </p:spPr>
        <p:txBody>
          <a:bodyPr lIns="0" tIns="0" rIns="0" bIns="0">
            <a:spAutoFit/>
          </a:bodyPr>
          <a:lstStyle/>
          <a:p>
            <a:pPr lvl="0" algn="ctr">
              <a:defRPr/>
            </a:pPr>
            <a:r>
              <a:rPr lang="tr-TR" altLang="zh-CN" sz="1600" b="1" dirty="0" err="1">
                <a:solidFill>
                  <a:srgbClr val="FFFFFF"/>
                </a:solidFill>
                <a:latin typeface="+mj-lt"/>
                <a:ea typeface="微软雅黑"/>
              </a:rPr>
              <a:t>Cerenomy</a:t>
            </a:r>
            <a:endParaRPr kumimoji="0" lang="zh-CN" altLang="en-US" sz="1600" b="1" i="0" u="none" strike="noStrike" kern="1200" cap="none" spc="0" normalizeH="0" baseline="0" noProof="0" dirty="0">
              <a:ln>
                <a:noFill/>
              </a:ln>
              <a:solidFill>
                <a:srgbClr val="FFFFFF"/>
              </a:solidFill>
              <a:effectLst/>
              <a:uLnTx/>
              <a:uFillTx/>
              <a:latin typeface="+mj-lt"/>
              <a:ea typeface="微软雅黑"/>
            </a:endParaRPr>
          </a:p>
        </p:txBody>
      </p:sp>
      <p:sp>
        <p:nvSpPr>
          <p:cNvPr id="32" name="TextBox 31"/>
          <p:cNvSpPr txBox="1">
            <a:spLocks noChangeArrowheads="1"/>
          </p:cNvSpPr>
          <p:nvPr/>
        </p:nvSpPr>
        <p:spPr bwMode="auto">
          <a:xfrm>
            <a:off x="1658884" y="3743867"/>
            <a:ext cx="2607025" cy="692497"/>
          </a:xfrm>
          <a:prstGeom prst="rect">
            <a:avLst/>
          </a:prstGeom>
          <a:noFill/>
          <a:ln w="9525">
            <a:noFill/>
            <a:miter lim="800000"/>
            <a:headEnd/>
            <a:tailEnd/>
          </a:ln>
        </p:spPr>
        <p:txBody>
          <a:bodyPr lIns="0" tIns="0" rIns="0" bIns="0">
            <a:spAutoFit/>
          </a:bodyPr>
          <a:lstStyle/>
          <a:p>
            <a:pPr lvl="0">
              <a:lnSpc>
                <a:spcPct val="125000"/>
              </a:lnSpc>
              <a:defRPr/>
            </a:pPr>
            <a:r>
              <a:rPr lang="en-US" altLang="zh-CN" sz="1200" dirty="0">
                <a:solidFill>
                  <a:srgbClr val="FFFFFF"/>
                </a:solidFill>
                <a:latin typeface="+mj-lt"/>
                <a:ea typeface="微软雅黑"/>
                <a:sym typeface="造字工房悦黑体验版常规体" pitchFamily="50" charset="-122"/>
              </a:rPr>
              <a:t> We cannot help ourselves. We live at home, quiet, confined, and our feelings prey upon us.</a:t>
            </a:r>
            <a:endParaRPr kumimoji="0" lang="en-US" altLang="zh-CN" sz="1200" b="0" i="0" u="none" strike="noStrike" kern="1200" cap="none" spc="0" normalizeH="0" baseline="0" noProof="0" dirty="0">
              <a:ln>
                <a:noFill/>
              </a:ln>
              <a:solidFill>
                <a:srgbClr val="FFFFFF"/>
              </a:solidFill>
              <a:effectLst/>
              <a:uLnTx/>
              <a:uFillTx/>
              <a:latin typeface="+mj-lt"/>
              <a:ea typeface="微软雅黑"/>
              <a:sym typeface="造字工房悦黑体验版常规体" pitchFamily="50" charset="-122"/>
            </a:endParaRPr>
          </a:p>
        </p:txBody>
      </p:sp>
      <p:sp>
        <p:nvSpPr>
          <p:cNvPr id="64552" name="AutoShape 40"/>
          <p:cNvSpPr>
            <a:spLocks noChangeArrowheads="1"/>
          </p:cNvSpPr>
          <p:nvPr/>
        </p:nvSpPr>
        <p:spPr bwMode="auto">
          <a:xfrm>
            <a:off x="4240523" y="4399357"/>
            <a:ext cx="195602"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64553" name="AutoShape 41"/>
          <p:cNvSpPr>
            <a:spLocks noChangeArrowheads="1"/>
          </p:cNvSpPr>
          <p:nvPr/>
        </p:nvSpPr>
        <p:spPr bwMode="auto">
          <a:xfrm flipH="1">
            <a:off x="4692947" y="2638942"/>
            <a:ext cx="217999"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2541357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2945972" y="2029740"/>
            <a:ext cx="1316951"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487982" y="2910694"/>
            <a:ext cx="1316951"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149039" y="3858839"/>
            <a:ext cx="1316951"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18366" y="1690799"/>
            <a:ext cx="2390519" cy="2390519"/>
          </a:xfrm>
          <a:prstGeom prst="ellipse">
            <a:avLst/>
          </a:prstGeom>
          <a:solidFill>
            <a:schemeClr val="bg2"/>
          </a:solidFill>
          <a:ln w="38100">
            <a:solidFill>
              <a:schemeClr val="tx2"/>
            </a:solidFill>
            <a:prstDash val="dash"/>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宋体" charset="-122"/>
              <a:cs typeface="+mn-cs"/>
            </a:endParaRPr>
          </a:p>
        </p:txBody>
      </p:sp>
      <p:sp>
        <p:nvSpPr>
          <p:cNvPr id="16" name="TextBox 15"/>
          <p:cNvSpPr txBox="1">
            <a:spLocks noChangeArrowheads="1"/>
          </p:cNvSpPr>
          <p:nvPr/>
        </p:nvSpPr>
        <p:spPr bwMode="auto">
          <a:xfrm>
            <a:off x="4436124" y="1878933"/>
            <a:ext cx="3384952" cy="369332"/>
          </a:xfrm>
          <a:prstGeom prst="rect">
            <a:avLst/>
          </a:prstGeom>
          <a:noFill/>
          <a:ln w="9525">
            <a:noFill/>
            <a:miter lim="800000"/>
            <a:headEnd/>
            <a:tailEnd/>
          </a:ln>
        </p:spPr>
        <p:txBody>
          <a:bodyPr lIns="0" tIns="0" rIns="0" bIns="0">
            <a:spAutoFit/>
          </a:bodyPr>
          <a:lstStyle/>
          <a:p>
            <a:pPr lvl="0">
              <a:defRPr/>
            </a:pPr>
            <a:r>
              <a:rPr lang="en-US" altLang="zh-CN" sz="1200" dirty="0">
                <a:solidFill>
                  <a:srgbClr val="808080"/>
                </a:solidFill>
                <a:latin typeface="+mj-lt"/>
                <a:ea typeface="微软雅黑"/>
              </a:rPr>
              <a:t>I believe that people would be alive today if there were a death penalty. Nancy Reagan</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sp>
        <p:nvSpPr>
          <p:cNvPr id="20" name="TextBox 19"/>
          <p:cNvSpPr txBox="1">
            <a:spLocks noChangeArrowheads="1"/>
          </p:cNvSpPr>
          <p:nvPr/>
        </p:nvSpPr>
        <p:spPr bwMode="auto">
          <a:xfrm>
            <a:off x="1466037" y="2683012"/>
            <a:ext cx="1657385" cy="405367"/>
          </a:xfrm>
          <a:prstGeom prst="rect">
            <a:avLst/>
          </a:prstGeom>
          <a:noFill/>
          <a:ln w="9525">
            <a:noFill/>
            <a:miter lim="800000"/>
            <a:headEnd/>
            <a:tailEnd/>
          </a:ln>
        </p:spPr>
        <p:txBody>
          <a:bodyPr wrap="square" lIns="0" tIns="0" rIns="0" bIns="0">
            <a:spAutoFit/>
          </a:bodyPr>
          <a:lstStyle/>
          <a:p>
            <a:pPr lvl="0" algn="ctr">
              <a:defRPr/>
            </a:pPr>
            <a:r>
              <a:rPr lang="tr-TR" altLang="zh-CN" sz="2634" b="1" dirty="0" err="1">
                <a:solidFill>
                  <a:srgbClr val="FFFFFF"/>
                </a:solidFill>
                <a:latin typeface="+mj-lt"/>
                <a:ea typeface="微软雅黑"/>
              </a:rPr>
              <a:t>Speakers</a:t>
            </a:r>
            <a:endParaRPr kumimoji="0" lang="zh-CN" altLang="en-US" sz="2634" b="1" i="0" u="none" strike="noStrike" kern="1200" cap="none" spc="0" normalizeH="0" baseline="0" noProof="0" dirty="0">
              <a:ln>
                <a:noFill/>
              </a:ln>
              <a:solidFill>
                <a:srgbClr val="FFFFFF"/>
              </a:solidFill>
              <a:effectLst/>
              <a:uLnTx/>
              <a:uFillTx/>
              <a:latin typeface="+mj-lt"/>
              <a:ea typeface="微软雅黑"/>
            </a:endParaRPr>
          </a:p>
        </p:txBody>
      </p:sp>
      <p:sp>
        <p:nvSpPr>
          <p:cNvPr id="7" name="椭圆 6"/>
          <p:cNvSpPr/>
          <p:nvPr/>
        </p:nvSpPr>
        <p:spPr>
          <a:xfrm>
            <a:off x="2908642" y="1804277"/>
            <a:ext cx="427039" cy="380751"/>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dirty="0">
                <a:ln>
                  <a:noFill/>
                </a:ln>
                <a:solidFill>
                  <a:srgbClr val="FFFFFF"/>
                </a:solidFill>
                <a:effectLst/>
                <a:uLnTx/>
                <a:uFillTx/>
                <a:latin typeface="+mj-lt"/>
                <a:ea typeface="微软雅黑"/>
                <a:cs typeface="+mn-cs"/>
              </a:rPr>
              <a:t>1</a:t>
            </a:r>
            <a:endParaRPr kumimoji="0" lang="zh-CN" altLang="en-US" sz="1693" b="0" i="0" u="none" strike="noStrike" kern="1200" cap="none" spc="0" normalizeH="0" baseline="0" noProof="0" dirty="0">
              <a:ln>
                <a:noFill/>
              </a:ln>
              <a:solidFill>
                <a:srgbClr val="FFFFFF"/>
              </a:solidFill>
              <a:effectLst/>
              <a:uLnTx/>
              <a:uFillTx/>
              <a:latin typeface="+mj-lt"/>
              <a:ea typeface="微软雅黑"/>
              <a:cs typeface="+mn-cs"/>
            </a:endParaRPr>
          </a:p>
        </p:txBody>
      </p:sp>
      <p:sp>
        <p:nvSpPr>
          <p:cNvPr id="24" name="椭圆 23"/>
          <p:cNvSpPr/>
          <p:nvPr/>
        </p:nvSpPr>
        <p:spPr>
          <a:xfrm>
            <a:off x="3452144" y="2707627"/>
            <a:ext cx="428532"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dirty="0">
                <a:ln>
                  <a:noFill/>
                </a:ln>
                <a:solidFill>
                  <a:srgbClr val="FFFFFF"/>
                </a:solidFill>
                <a:effectLst/>
                <a:uLnTx/>
                <a:uFillTx/>
                <a:latin typeface="+mj-lt"/>
                <a:ea typeface="微软雅黑"/>
                <a:cs typeface="+mn-cs"/>
              </a:rPr>
              <a:t>2</a:t>
            </a:r>
            <a:endParaRPr kumimoji="0" lang="zh-CN" altLang="en-US" sz="1693" b="0" i="0" u="none" strike="noStrike" kern="1200" cap="none" spc="0" normalizeH="0" baseline="0" noProof="0" dirty="0">
              <a:ln>
                <a:noFill/>
              </a:ln>
              <a:solidFill>
                <a:srgbClr val="FFFFFF"/>
              </a:solidFill>
              <a:effectLst/>
              <a:uLnTx/>
              <a:uFillTx/>
              <a:latin typeface="+mj-lt"/>
              <a:ea typeface="微软雅黑"/>
              <a:cs typeface="+mn-cs"/>
            </a:endParaRPr>
          </a:p>
        </p:txBody>
      </p:sp>
      <p:sp>
        <p:nvSpPr>
          <p:cNvPr id="25" name="椭圆 24"/>
          <p:cNvSpPr/>
          <p:nvPr/>
        </p:nvSpPr>
        <p:spPr>
          <a:xfrm>
            <a:off x="2908642" y="3606498"/>
            <a:ext cx="427039"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dirty="0">
                <a:ln>
                  <a:noFill/>
                </a:ln>
                <a:solidFill>
                  <a:srgbClr val="FFFFFF"/>
                </a:solidFill>
                <a:effectLst/>
                <a:uLnTx/>
                <a:uFillTx/>
                <a:latin typeface="+mj-lt"/>
                <a:ea typeface="微软雅黑"/>
                <a:cs typeface="+mn-cs"/>
              </a:rPr>
              <a:t>3</a:t>
            </a:r>
            <a:endParaRPr kumimoji="0" lang="zh-CN" altLang="en-US" sz="1693" b="0" i="0" u="none" strike="noStrike" kern="1200" cap="none" spc="0" normalizeH="0" baseline="0" noProof="0" dirty="0">
              <a:ln>
                <a:noFill/>
              </a:ln>
              <a:solidFill>
                <a:srgbClr val="FFFFFF"/>
              </a:solidFill>
              <a:effectLst/>
              <a:uLnTx/>
              <a:uFillTx/>
              <a:latin typeface="+mj-lt"/>
              <a:ea typeface="微软雅黑"/>
              <a:cs typeface="+mn-cs"/>
            </a:endParaRPr>
          </a:p>
        </p:txBody>
      </p:sp>
      <p:sp>
        <p:nvSpPr>
          <p:cNvPr id="42" name="TextBox 41"/>
          <p:cNvSpPr txBox="1">
            <a:spLocks noChangeArrowheads="1"/>
          </p:cNvSpPr>
          <p:nvPr/>
        </p:nvSpPr>
        <p:spPr bwMode="auto">
          <a:xfrm>
            <a:off x="4978137" y="2759887"/>
            <a:ext cx="3384953" cy="738664"/>
          </a:xfrm>
          <a:prstGeom prst="rect">
            <a:avLst/>
          </a:prstGeom>
          <a:noFill/>
          <a:ln w="9525">
            <a:noFill/>
            <a:miter lim="800000"/>
            <a:headEnd/>
            <a:tailEnd/>
          </a:ln>
        </p:spPr>
        <p:txBody>
          <a:bodyPr lIns="0" tIns="0" rIns="0" bIns="0">
            <a:spAutoFit/>
          </a:bodyPr>
          <a:lstStyle/>
          <a:p>
            <a:pPr lvl="0">
              <a:defRPr/>
            </a:pPr>
            <a:r>
              <a:rPr lang="en-US" altLang="zh-CN" sz="1200" dirty="0">
                <a:solidFill>
                  <a:srgbClr val="808080"/>
                </a:solidFill>
                <a:latin typeface="+mj-lt"/>
                <a:ea typeface="微软雅黑"/>
              </a:rPr>
              <a:t>The time is now, the place is here. Stay in the present. You can do nothing to change the past, and the future will never come exactly as you plan or hope for. Dan </a:t>
            </a:r>
            <a:r>
              <a:rPr lang="en-US" altLang="zh-CN" sz="1200" dirty="0" err="1">
                <a:solidFill>
                  <a:srgbClr val="808080"/>
                </a:solidFill>
                <a:latin typeface="+mj-lt"/>
                <a:ea typeface="微软雅黑"/>
              </a:rPr>
              <a:t>Millman</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sp>
        <p:nvSpPr>
          <p:cNvPr id="43" name="TextBox 42"/>
          <p:cNvSpPr txBox="1">
            <a:spLocks noChangeArrowheads="1"/>
          </p:cNvSpPr>
          <p:nvPr/>
        </p:nvSpPr>
        <p:spPr bwMode="auto">
          <a:xfrm>
            <a:off x="4586934" y="3708031"/>
            <a:ext cx="3384953" cy="369332"/>
          </a:xfrm>
          <a:prstGeom prst="rect">
            <a:avLst/>
          </a:prstGeom>
          <a:noFill/>
          <a:ln w="9525">
            <a:noFill/>
            <a:miter lim="800000"/>
            <a:headEnd/>
            <a:tailEnd/>
          </a:ln>
        </p:spPr>
        <p:txBody>
          <a:bodyPr lIns="0" tIns="0" rIns="0" bIns="0">
            <a:spAutoFit/>
          </a:bodyPr>
          <a:lstStyle/>
          <a:p>
            <a:pPr lvl="0">
              <a:defRPr/>
            </a:pPr>
            <a:r>
              <a:rPr lang="en-US" altLang="zh-CN" sz="1200" dirty="0">
                <a:solidFill>
                  <a:srgbClr val="808080"/>
                </a:solidFill>
                <a:latin typeface="+mj-lt"/>
                <a:ea typeface="微软雅黑"/>
              </a:rPr>
              <a:t>I believe that people would be alive today if there were a death penalty. Nancy Reagan</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sp>
        <p:nvSpPr>
          <p:cNvPr id="38924" name="Oval 22"/>
          <p:cNvSpPr>
            <a:spLocks noChangeArrowheads="1"/>
          </p:cNvSpPr>
          <p:nvPr/>
        </p:nvSpPr>
        <p:spPr bwMode="auto">
          <a:xfrm>
            <a:off x="1361747" y="1935673"/>
            <a:ext cx="1923167" cy="1923167"/>
          </a:xfrm>
          <a:prstGeom prst="ellipse">
            <a:avLst/>
          </a:prstGeom>
          <a:noFill/>
          <a:ln w="38100">
            <a:solidFill>
              <a:schemeClr val="tx2"/>
            </a:solidFill>
            <a:prstDash val="dash"/>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宋体" charset="-122"/>
              <a:cs typeface="+mn-cs"/>
            </a:endParaRPr>
          </a:p>
        </p:txBody>
      </p:sp>
      <p:sp>
        <p:nvSpPr>
          <p:cNvPr id="4" name="标题 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2215996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387939" y="1577320"/>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4136" rIns="322539" bIns="161270"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mj-lt"/>
                <a:ea typeface="微软雅黑"/>
                <a:cs typeface="+mn-cs"/>
              </a:rPr>
              <a:t>A</a:t>
            </a:r>
            <a:endParaRPr kumimoji="0" lang="zh-CN" altLang="en-US" sz="2069" b="0" i="0" u="none" strike="noStrike" kern="1200" cap="none" spc="0" normalizeH="0" baseline="0" noProof="0">
              <a:ln>
                <a:noFill/>
              </a:ln>
              <a:solidFill>
                <a:srgbClr val="FFFFFF"/>
              </a:solidFill>
              <a:effectLst/>
              <a:uLnTx/>
              <a:uFillTx/>
              <a:latin typeface="+mj-lt"/>
              <a:ea typeface="微软雅黑"/>
              <a:cs typeface="+mn-cs"/>
            </a:endParaRPr>
          </a:p>
        </p:txBody>
      </p:sp>
      <p:sp>
        <p:nvSpPr>
          <p:cNvPr id="13" name="空心弧 12"/>
          <p:cNvSpPr>
            <a:spLocks noChangeArrowheads="1"/>
          </p:cNvSpPr>
          <p:nvPr/>
        </p:nvSpPr>
        <p:spPr bwMode="auto">
          <a:xfrm flipH="1">
            <a:off x="3387939" y="1577320"/>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22539" tIns="34136" rIns="0" bIns="161270"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dirty="0">
                <a:ln>
                  <a:noFill/>
                </a:ln>
                <a:solidFill>
                  <a:srgbClr val="FFFFFF"/>
                </a:solidFill>
                <a:effectLst/>
                <a:uLnTx/>
                <a:uFillTx/>
                <a:latin typeface="+mj-lt"/>
                <a:ea typeface="微软雅黑"/>
                <a:cs typeface="+mn-cs"/>
              </a:rPr>
              <a:t>B</a:t>
            </a:r>
            <a:endParaRPr kumimoji="0" lang="zh-CN" altLang="en-US" sz="2069" b="0" i="0" u="none" strike="noStrike" kern="1200" cap="none" spc="0" normalizeH="0" baseline="0" noProof="0" dirty="0">
              <a:ln>
                <a:noFill/>
              </a:ln>
              <a:solidFill>
                <a:srgbClr val="FFFFFF"/>
              </a:solidFill>
              <a:effectLst/>
              <a:uLnTx/>
              <a:uFillTx/>
              <a:latin typeface="+mj-lt"/>
              <a:ea typeface="微软雅黑"/>
              <a:cs typeface="+mn-cs"/>
            </a:endParaRPr>
          </a:p>
        </p:txBody>
      </p:sp>
      <p:sp>
        <p:nvSpPr>
          <p:cNvPr id="14" name="空心弧 13"/>
          <p:cNvSpPr>
            <a:spLocks noChangeArrowheads="1"/>
          </p:cNvSpPr>
          <p:nvPr/>
        </p:nvSpPr>
        <p:spPr bwMode="auto">
          <a:xfrm>
            <a:off x="3387939" y="1577320"/>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61270" rIns="322539" bIns="0"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mj-lt"/>
                <a:ea typeface="微软雅黑"/>
                <a:cs typeface="+mn-cs"/>
              </a:rPr>
              <a:t>C</a:t>
            </a:r>
            <a:endParaRPr kumimoji="0" lang="zh-CN" altLang="en-US" sz="2069" b="0" i="0" u="none" strike="noStrike" kern="1200" cap="none" spc="0" normalizeH="0" baseline="0" noProof="0">
              <a:ln>
                <a:noFill/>
              </a:ln>
              <a:solidFill>
                <a:srgbClr val="FFFFFF"/>
              </a:solidFill>
              <a:effectLst/>
              <a:uLnTx/>
              <a:uFillTx/>
              <a:latin typeface="+mj-lt"/>
              <a:ea typeface="微软雅黑"/>
              <a:cs typeface="+mn-cs"/>
            </a:endParaRPr>
          </a:p>
        </p:txBody>
      </p:sp>
      <p:sp>
        <p:nvSpPr>
          <p:cNvPr id="15" name="空心弧 14"/>
          <p:cNvSpPr>
            <a:spLocks noChangeArrowheads="1"/>
          </p:cNvSpPr>
          <p:nvPr/>
        </p:nvSpPr>
        <p:spPr bwMode="auto">
          <a:xfrm flipH="1">
            <a:off x="3398391" y="1577320"/>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22539" tIns="161270" rIns="0" bIns="0"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dirty="0">
                <a:ln>
                  <a:noFill/>
                </a:ln>
                <a:solidFill>
                  <a:srgbClr val="FFFFFF"/>
                </a:solidFill>
                <a:effectLst/>
                <a:uLnTx/>
                <a:uFillTx/>
                <a:latin typeface="+mj-lt"/>
                <a:ea typeface="微软雅黑"/>
                <a:cs typeface="+mn-cs"/>
              </a:rPr>
              <a:t>D</a:t>
            </a:r>
            <a:endParaRPr kumimoji="0" lang="zh-CN" altLang="en-US" sz="2069" b="0" i="0" u="none" strike="noStrike" kern="1200" cap="none" spc="0" normalizeH="0" baseline="0" noProof="0" dirty="0">
              <a:ln>
                <a:noFill/>
              </a:ln>
              <a:solidFill>
                <a:srgbClr val="FFFFFF"/>
              </a:solidFill>
              <a:effectLst/>
              <a:uLnTx/>
              <a:uFillTx/>
              <a:latin typeface="+mj-lt"/>
              <a:ea typeface="微软雅黑"/>
              <a:cs typeface="+mn-cs"/>
            </a:endParaRPr>
          </a:p>
        </p:txBody>
      </p:sp>
      <p:sp>
        <p:nvSpPr>
          <p:cNvPr id="16" name="等腰三角形 15"/>
          <p:cNvSpPr>
            <a:spLocks noChangeArrowheads="1"/>
          </p:cNvSpPr>
          <p:nvPr/>
        </p:nvSpPr>
        <p:spPr bwMode="auto">
          <a:xfrm rot="-2700000">
            <a:off x="3553679" y="1829659"/>
            <a:ext cx="246369" cy="209040"/>
          </a:xfrm>
          <a:prstGeom prst="triangle">
            <a:avLst>
              <a:gd name="adj" fmla="val 50000"/>
            </a:avLst>
          </a:prstGeom>
          <a:solidFill>
            <a:schemeClr val="bg2"/>
          </a:solidFill>
          <a:ln w="12700"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mj-lt"/>
              <a:ea typeface="微软雅黑"/>
              <a:cs typeface="+mn-cs"/>
            </a:endParaRPr>
          </a:p>
        </p:txBody>
      </p:sp>
      <p:sp>
        <p:nvSpPr>
          <p:cNvPr id="17" name="等腰三角形 16"/>
          <p:cNvSpPr>
            <a:spLocks noChangeArrowheads="1"/>
          </p:cNvSpPr>
          <p:nvPr/>
        </p:nvSpPr>
        <p:spPr bwMode="auto">
          <a:xfrm rot="2700000" flipV="1">
            <a:off x="3553678" y="3542294"/>
            <a:ext cx="246369" cy="210533"/>
          </a:xfrm>
          <a:prstGeom prst="triangle">
            <a:avLst>
              <a:gd name="adj" fmla="val 50000"/>
            </a:avLst>
          </a:prstGeom>
          <a:solidFill>
            <a:schemeClr val="bg2"/>
          </a:solidFill>
          <a:ln w="12700" algn="ctr">
            <a:noFill/>
            <a:miter lim="800000"/>
            <a:headEnd/>
            <a:tailEnd/>
          </a:ln>
        </p:spPr>
        <p:txBody>
          <a:bodyPr rot="10800000"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mj-lt"/>
              <a:ea typeface="微软雅黑"/>
              <a:cs typeface="+mn-cs"/>
            </a:endParaRPr>
          </a:p>
        </p:txBody>
      </p:sp>
      <p:sp>
        <p:nvSpPr>
          <p:cNvPr id="18" name="等腰三角形 17"/>
          <p:cNvSpPr>
            <a:spLocks noChangeArrowheads="1"/>
          </p:cNvSpPr>
          <p:nvPr/>
        </p:nvSpPr>
        <p:spPr bwMode="auto">
          <a:xfrm rot="2700000" flipH="1">
            <a:off x="5439517" y="1829659"/>
            <a:ext cx="246368" cy="209040"/>
          </a:xfrm>
          <a:prstGeom prst="triangle">
            <a:avLst>
              <a:gd name="adj" fmla="val 50000"/>
            </a:avLst>
          </a:prstGeom>
          <a:solidFill>
            <a:schemeClr val="tx2"/>
          </a:solidFill>
          <a:ln w="12700"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mj-lt"/>
              <a:ea typeface="微软雅黑"/>
              <a:cs typeface="+mn-cs"/>
            </a:endParaRPr>
          </a:p>
        </p:txBody>
      </p:sp>
      <p:sp>
        <p:nvSpPr>
          <p:cNvPr id="21" name="等腰三角形 20"/>
          <p:cNvSpPr>
            <a:spLocks noChangeArrowheads="1"/>
          </p:cNvSpPr>
          <p:nvPr/>
        </p:nvSpPr>
        <p:spPr bwMode="auto">
          <a:xfrm rot="-2700000" flipH="1" flipV="1">
            <a:off x="5439516" y="3542294"/>
            <a:ext cx="246368" cy="210533"/>
          </a:xfrm>
          <a:prstGeom prst="triangle">
            <a:avLst>
              <a:gd name="adj" fmla="val 50000"/>
            </a:avLst>
          </a:prstGeom>
          <a:solidFill>
            <a:schemeClr val="tx2"/>
          </a:solidFill>
          <a:ln w="12700" algn="ctr">
            <a:noFill/>
            <a:miter lim="800000"/>
            <a:headEnd/>
            <a:tailEnd/>
          </a:ln>
        </p:spPr>
        <p:txBody>
          <a:bodyPr rot="10800000"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mj-lt"/>
              <a:ea typeface="微软雅黑"/>
              <a:cs typeface="+mn-cs"/>
            </a:endParaRPr>
          </a:p>
        </p:txBody>
      </p:sp>
      <p:sp>
        <p:nvSpPr>
          <p:cNvPr id="23" name="椭圆 22"/>
          <p:cNvSpPr>
            <a:spLocks noChangeArrowheads="1"/>
          </p:cNvSpPr>
          <p:nvPr/>
        </p:nvSpPr>
        <p:spPr bwMode="auto">
          <a:xfrm>
            <a:off x="3141572" y="1333937"/>
            <a:ext cx="2956421" cy="2920585"/>
          </a:xfrm>
          <a:prstGeom prst="ellipse">
            <a:avLst/>
          </a:prstGeom>
          <a:noFill/>
          <a:ln w="12700" algn="ctr">
            <a:solidFill>
              <a:srgbClr val="7F7F7F"/>
            </a:solidFill>
            <a:prstDash val="dash"/>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mj-lt"/>
              <a:ea typeface="微软雅黑"/>
              <a:cs typeface="+mn-cs"/>
            </a:endParaRPr>
          </a:p>
        </p:txBody>
      </p:sp>
      <p:sp>
        <p:nvSpPr>
          <p:cNvPr id="24" name="文本框 23"/>
          <p:cNvSpPr txBox="1">
            <a:spLocks noChangeArrowheads="1"/>
          </p:cNvSpPr>
          <p:nvPr/>
        </p:nvSpPr>
        <p:spPr bwMode="auto">
          <a:xfrm>
            <a:off x="3885902" y="2586090"/>
            <a:ext cx="1467758" cy="416278"/>
          </a:xfrm>
          <a:prstGeom prst="rect">
            <a:avLst/>
          </a:prstGeom>
          <a:noFill/>
          <a:ln w="9525">
            <a:noFill/>
            <a:miter lim="800000"/>
            <a:headEnd/>
            <a:tailEnd/>
          </a:ln>
        </p:spPr>
        <p:txBody>
          <a:bodyPr lIns="68271" tIns="34136" rIns="68271" bIns="34136">
            <a:spAutoFit/>
          </a:bodyPr>
          <a:lstStyle/>
          <a:p>
            <a:pPr lvl="0" algn="ctr" defTabSz="682394">
              <a:defRPr/>
            </a:pPr>
            <a:r>
              <a:rPr lang="tr-TR" altLang="zh-CN" sz="2257" b="1" dirty="0" err="1">
                <a:solidFill>
                  <a:srgbClr val="808080"/>
                </a:solidFill>
                <a:latin typeface="+mj-lt"/>
                <a:ea typeface="微软雅黑"/>
              </a:rPr>
              <a:t>Opening</a:t>
            </a:r>
            <a:endParaRPr kumimoji="0" lang="zh-CN" altLang="en-US" sz="2257" b="1" i="0" u="none" strike="noStrike" kern="1200" cap="none" spc="0" normalizeH="0" baseline="0" noProof="0" dirty="0">
              <a:ln>
                <a:noFill/>
              </a:ln>
              <a:solidFill>
                <a:srgbClr val="808080"/>
              </a:solidFill>
              <a:effectLst/>
              <a:uLnTx/>
              <a:uFillTx/>
              <a:latin typeface="+mj-lt"/>
              <a:ea typeface="微软雅黑"/>
            </a:endParaRPr>
          </a:p>
        </p:txBody>
      </p:sp>
      <p:sp>
        <p:nvSpPr>
          <p:cNvPr id="28" name="文本框 27"/>
          <p:cNvSpPr txBox="1">
            <a:spLocks noChangeArrowheads="1"/>
          </p:cNvSpPr>
          <p:nvPr/>
        </p:nvSpPr>
        <p:spPr bwMode="auto">
          <a:xfrm>
            <a:off x="952148" y="1534018"/>
            <a:ext cx="2796654" cy="622937"/>
          </a:xfrm>
          <a:prstGeom prst="rect">
            <a:avLst/>
          </a:prstGeom>
          <a:noFill/>
          <a:ln w="9525">
            <a:noFill/>
            <a:miter lim="800000"/>
            <a:headEnd/>
            <a:tailEnd/>
          </a:ln>
        </p:spPr>
        <p:txBody>
          <a:bodyPr lIns="68271" tIns="34136" rIns="68271" bIns="34136">
            <a:spAutoFit/>
          </a:bodyPr>
          <a:lstStyle/>
          <a:p>
            <a:pPr marL="213528" lvl="0" indent="-213528" defTabSz="682394">
              <a:buFont typeface="Wingdings" pitchFamily="2" charset="2"/>
              <a:buChar char="n"/>
              <a:defRPr/>
            </a:pPr>
            <a:r>
              <a:rPr lang="en-US" altLang="zh-CN" sz="1200" dirty="0">
                <a:solidFill>
                  <a:srgbClr val="808080"/>
                </a:solidFill>
                <a:latin typeface="+mj-lt"/>
                <a:ea typeface="微软雅黑"/>
              </a:rPr>
              <a:t>I feel very strongly</a:t>
            </a:r>
            <a:endParaRPr lang="tr-TR" altLang="zh-CN" sz="1200" dirty="0">
              <a:solidFill>
                <a:srgbClr val="808080"/>
              </a:solidFill>
              <a:latin typeface="+mj-lt"/>
              <a:ea typeface="微软雅黑"/>
            </a:endParaRPr>
          </a:p>
          <a:p>
            <a:pPr marL="213528" lvl="0" indent="-213528" defTabSz="682394">
              <a:buFont typeface="Wingdings" pitchFamily="2" charset="2"/>
              <a:buChar char="n"/>
              <a:defRPr/>
            </a:pPr>
            <a:r>
              <a:rPr lang="en-US" altLang="zh-CN" sz="1200" dirty="0">
                <a:solidFill>
                  <a:srgbClr val="808080"/>
                </a:solidFill>
                <a:latin typeface="+mj-lt"/>
                <a:ea typeface="微软雅黑"/>
              </a:rPr>
              <a:t> that change is good</a:t>
            </a:r>
            <a:endParaRPr lang="tr-TR" altLang="zh-CN" sz="1200" dirty="0">
              <a:solidFill>
                <a:srgbClr val="808080"/>
              </a:solidFill>
              <a:latin typeface="+mj-lt"/>
              <a:ea typeface="微软雅黑"/>
            </a:endParaRPr>
          </a:p>
          <a:p>
            <a:pPr marL="213528" lvl="0" indent="-213528" defTabSz="682394">
              <a:buFont typeface="Wingdings" pitchFamily="2" charset="2"/>
              <a:buChar char="n"/>
              <a:defRPr/>
            </a:pPr>
            <a:r>
              <a:rPr lang="en-US" altLang="zh-CN" sz="1200" dirty="0">
                <a:solidFill>
                  <a:srgbClr val="808080"/>
                </a:solidFill>
                <a:latin typeface="+mj-lt"/>
                <a:ea typeface="微软雅黑"/>
              </a:rPr>
              <a:t> because it stirs up the system.</a:t>
            </a:r>
            <a:endParaRPr lang="zh-CN" altLang="en-US" sz="1200" dirty="0">
              <a:solidFill>
                <a:srgbClr val="808080"/>
              </a:solidFill>
              <a:latin typeface="+mj-lt"/>
              <a:ea typeface="微软雅黑"/>
            </a:endParaRPr>
          </a:p>
        </p:txBody>
      </p:sp>
      <p:sp>
        <p:nvSpPr>
          <p:cNvPr id="2" name="文本框 27"/>
          <p:cNvSpPr txBox="1">
            <a:spLocks noChangeArrowheads="1"/>
          </p:cNvSpPr>
          <p:nvPr/>
        </p:nvSpPr>
        <p:spPr bwMode="auto">
          <a:xfrm>
            <a:off x="944683" y="3569171"/>
            <a:ext cx="2796655" cy="622937"/>
          </a:xfrm>
          <a:prstGeom prst="rect">
            <a:avLst/>
          </a:prstGeom>
          <a:noFill/>
          <a:ln w="9525">
            <a:noFill/>
            <a:miter lim="800000"/>
            <a:headEnd/>
            <a:tailEnd/>
          </a:ln>
        </p:spPr>
        <p:txBody>
          <a:bodyPr lIns="68271" tIns="34136" rIns="68271" bIns="34136">
            <a:spAutoFit/>
          </a:bodyPr>
          <a:lstStyle/>
          <a:p>
            <a:pPr marL="213528" lvl="0" indent="-213528" defTabSz="682394">
              <a:buFont typeface="Wingdings" pitchFamily="2" charset="2"/>
              <a:buChar char="n"/>
              <a:defRPr/>
            </a:pPr>
            <a:r>
              <a:rPr lang="en-US" altLang="zh-CN" sz="1200" dirty="0">
                <a:solidFill>
                  <a:srgbClr val="808080"/>
                </a:solidFill>
                <a:latin typeface="+mj-lt"/>
                <a:ea typeface="微软雅黑"/>
              </a:rPr>
              <a:t>Genius hath electric</a:t>
            </a:r>
            <a:endParaRPr lang="tr-TR" altLang="zh-CN" sz="1200" dirty="0">
              <a:solidFill>
                <a:srgbClr val="808080"/>
              </a:solidFill>
              <a:latin typeface="+mj-lt"/>
              <a:ea typeface="微软雅黑"/>
            </a:endParaRPr>
          </a:p>
          <a:p>
            <a:pPr marL="213528" lvl="0" indent="-213528" defTabSz="682394">
              <a:buFont typeface="Wingdings" pitchFamily="2" charset="2"/>
              <a:buChar char="n"/>
              <a:defRPr/>
            </a:pPr>
            <a:r>
              <a:rPr lang="en-US" altLang="zh-CN" sz="1200" dirty="0">
                <a:solidFill>
                  <a:srgbClr val="808080"/>
                </a:solidFill>
                <a:latin typeface="+mj-lt"/>
                <a:ea typeface="微软雅黑"/>
              </a:rPr>
              <a:t> power which earth</a:t>
            </a:r>
            <a:endParaRPr lang="tr-TR" altLang="zh-CN" sz="1200" dirty="0">
              <a:solidFill>
                <a:srgbClr val="808080"/>
              </a:solidFill>
              <a:latin typeface="+mj-lt"/>
              <a:ea typeface="微软雅黑"/>
            </a:endParaRPr>
          </a:p>
          <a:p>
            <a:pPr marL="213528" lvl="0" indent="-213528" defTabSz="682394">
              <a:buFont typeface="Wingdings" pitchFamily="2" charset="2"/>
              <a:buChar char="n"/>
              <a:defRPr/>
            </a:pPr>
            <a:r>
              <a:rPr lang="en-US" altLang="zh-CN" sz="1200" dirty="0">
                <a:solidFill>
                  <a:srgbClr val="808080"/>
                </a:solidFill>
                <a:latin typeface="+mj-lt"/>
                <a:ea typeface="微软雅黑"/>
              </a:rPr>
              <a:t> can never tame. Lydia M. Child</a:t>
            </a:r>
            <a:endParaRPr lang="zh-CN" altLang="en-US" sz="1200" dirty="0">
              <a:solidFill>
                <a:srgbClr val="808080"/>
              </a:solidFill>
              <a:latin typeface="+mj-lt"/>
              <a:ea typeface="微软雅黑"/>
            </a:endParaRPr>
          </a:p>
        </p:txBody>
      </p:sp>
      <p:sp>
        <p:nvSpPr>
          <p:cNvPr id="3" name="文本框 27"/>
          <p:cNvSpPr txBox="1">
            <a:spLocks noChangeArrowheads="1"/>
          </p:cNvSpPr>
          <p:nvPr/>
        </p:nvSpPr>
        <p:spPr bwMode="auto">
          <a:xfrm>
            <a:off x="5783283" y="3569171"/>
            <a:ext cx="2796655" cy="622937"/>
          </a:xfrm>
          <a:prstGeom prst="rect">
            <a:avLst/>
          </a:prstGeom>
          <a:noFill/>
          <a:ln w="9525">
            <a:noFill/>
            <a:miter lim="800000"/>
            <a:headEnd/>
            <a:tailEnd/>
          </a:ln>
        </p:spPr>
        <p:txBody>
          <a:bodyPr lIns="68271" tIns="34136" rIns="68271" bIns="34136">
            <a:spAutoFit/>
          </a:bodyPr>
          <a:lstStyle/>
          <a:p>
            <a:pPr marL="213528" lvl="0" indent="-213528" defTabSz="682394">
              <a:buFont typeface="Wingdings" pitchFamily="2" charset="2"/>
              <a:buChar char="n"/>
              <a:defRPr/>
            </a:pPr>
            <a:r>
              <a:rPr lang="en-US" altLang="zh-CN" sz="1200" dirty="0">
                <a:solidFill>
                  <a:srgbClr val="808080"/>
                </a:solidFill>
                <a:latin typeface="+mj-lt"/>
                <a:ea typeface="微软雅黑"/>
              </a:rPr>
              <a:t>I feel very strongly</a:t>
            </a:r>
            <a:endParaRPr lang="tr-TR" altLang="zh-CN" sz="1200" dirty="0">
              <a:solidFill>
                <a:srgbClr val="808080"/>
              </a:solidFill>
              <a:latin typeface="+mj-lt"/>
              <a:ea typeface="微软雅黑"/>
            </a:endParaRPr>
          </a:p>
          <a:p>
            <a:pPr marL="213528" lvl="0" indent="-213528" defTabSz="682394">
              <a:buFont typeface="Wingdings" pitchFamily="2" charset="2"/>
              <a:buChar char="n"/>
              <a:defRPr/>
            </a:pPr>
            <a:r>
              <a:rPr lang="en-US" altLang="zh-CN" sz="1200" dirty="0">
                <a:solidFill>
                  <a:srgbClr val="808080"/>
                </a:solidFill>
                <a:latin typeface="+mj-lt"/>
                <a:ea typeface="微软雅黑"/>
              </a:rPr>
              <a:t> that change is good</a:t>
            </a:r>
            <a:endParaRPr lang="tr-TR" altLang="zh-CN" sz="1200" dirty="0">
              <a:solidFill>
                <a:srgbClr val="808080"/>
              </a:solidFill>
              <a:latin typeface="+mj-lt"/>
              <a:ea typeface="微软雅黑"/>
            </a:endParaRPr>
          </a:p>
          <a:p>
            <a:pPr marL="213528" lvl="0" indent="-213528" defTabSz="682394">
              <a:buFont typeface="Wingdings" pitchFamily="2" charset="2"/>
              <a:buChar char="n"/>
              <a:defRPr/>
            </a:pPr>
            <a:r>
              <a:rPr lang="en-US" altLang="zh-CN" sz="1200" dirty="0">
                <a:solidFill>
                  <a:srgbClr val="808080"/>
                </a:solidFill>
                <a:latin typeface="+mj-lt"/>
                <a:ea typeface="微软雅黑"/>
              </a:rPr>
              <a:t> because it stirs up the system.</a:t>
            </a:r>
            <a:endParaRPr kumimoji="0" lang="zh-CN" altLang="en-US" sz="1200" b="0" i="0" u="none" strike="noStrike" kern="1200" cap="none" spc="0" normalizeH="0" baseline="0" noProof="0" dirty="0">
              <a:ln>
                <a:noFill/>
              </a:ln>
              <a:solidFill>
                <a:srgbClr val="808080"/>
              </a:solidFill>
              <a:effectLst/>
              <a:uLnTx/>
              <a:uFillTx/>
              <a:latin typeface="+mj-lt"/>
              <a:ea typeface="微软雅黑"/>
            </a:endParaRPr>
          </a:p>
        </p:txBody>
      </p:sp>
      <p:sp>
        <p:nvSpPr>
          <p:cNvPr id="4" name="文本框 27"/>
          <p:cNvSpPr txBox="1">
            <a:spLocks noChangeArrowheads="1"/>
          </p:cNvSpPr>
          <p:nvPr/>
        </p:nvSpPr>
        <p:spPr bwMode="auto">
          <a:xfrm>
            <a:off x="5969084" y="1526619"/>
            <a:ext cx="2796655" cy="622937"/>
          </a:xfrm>
          <a:prstGeom prst="rect">
            <a:avLst/>
          </a:prstGeom>
          <a:noFill/>
          <a:ln w="9525">
            <a:noFill/>
            <a:miter lim="800000"/>
            <a:headEnd/>
            <a:tailEnd/>
          </a:ln>
        </p:spPr>
        <p:txBody>
          <a:bodyPr lIns="68271" tIns="34136" rIns="68271" bIns="34136">
            <a:spAutoFit/>
          </a:bodyPr>
          <a:lstStyle/>
          <a:p>
            <a:pPr marL="213528" lvl="0" indent="-213528" defTabSz="682394">
              <a:buFont typeface="Wingdings" pitchFamily="2" charset="2"/>
              <a:buChar char="n"/>
              <a:defRPr/>
            </a:pPr>
            <a:r>
              <a:rPr lang="en-US" altLang="zh-CN" sz="1200" dirty="0">
                <a:solidFill>
                  <a:srgbClr val="808080"/>
                </a:solidFill>
                <a:latin typeface="+mj-lt"/>
                <a:ea typeface="微软雅黑"/>
              </a:rPr>
              <a:t>Genius hath electric</a:t>
            </a:r>
            <a:endParaRPr lang="tr-TR" altLang="zh-CN" sz="1200" dirty="0">
              <a:solidFill>
                <a:srgbClr val="808080"/>
              </a:solidFill>
              <a:latin typeface="+mj-lt"/>
              <a:ea typeface="微软雅黑"/>
            </a:endParaRPr>
          </a:p>
          <a:p>
            <a:pPr marL="213528" lvl="0" indent="-213528" defTabSz="682394">
              <a:buFont typeface="Wingdings" pitchFamily="2" charset="2"/>
              <a:buChar char="n"/>
              <a:defRPr/>
            </a:pPr>
            <a:r>
              <a:rPr lang="en-US" altLang="zh-CN" sz="1200" dirty="0">
                <a:solidFill>
                  <a:srgbClr val="808080"/>
                </a:solidFill>
                <a:latin typeface="+mj-lt"/>
                <a:ea typeface="微软雅黑"/>
              </a:rPr>
              <a:t> power which earth</a:t>
            </a:r>
            <a:endParaRPr lang="tr-TR" altLang="zh-CN" sz="1200" dirty="0">
              <a:solidFill>
                <a:srgbClr val="808080"/>
              </a:solidFill>
              <a:latin typeface="+mj-lt"/>
              <a:ea typeface="微软雅黑"/>
            </a:endParaRPr>
          </a:p>
          <a:p>
            <a:pPr marL="213528" lvl="0" indent="-213528" defTabSz="682394">
              <a:buFont typeface="Wingdings" pitchFamily="2" charset="2"/>
              <a:buChar char="n"/>
              <a:defRPr/>
            </a:pPr>
            <a:r>
              <a:rPr lang="en-US" altLang="zh-CN" sz="1200" dirty="0">
                <a:solidFill>
                  <a:srgbClr val="808080"/>
                </a:solidFill>
                <a:latin typeface="+mj-lt"/>
                <a:ea typeface="微软雅黑"/>
              </a:rPr>
              <a:t> can never tame. Lydia M. Child</a:t>
            </a:r>
            <a:endParaRPr kumimoji="0" lang="zh-CN" altLang="en-US" sz="1200" b="0" i="0" u="none" strike="noStrike" kern="1200" cap="none" spc="0" normalizeH="0" baseline="0" noProof="0" dirty="0">
              <a:ln>
                <a:noFill/>
              </a:ln>
              <a:solidFill>
                <a:srgbClr val="808080"/>
              </a:solidFill>
              <a:effectLst/>
              <a:uLnTx/>
              <a:uFillTx/>
              <a:latin typeface="+mj-lt"/>
              <a:ea typeface="微软雅黑"/>
            </a:endParaRPr>
          </a:p>
        </p:txBody>
      </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7217014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741"/>
            <a:ext cx="9144000" cy="5148241"/>
          </a:xfrm>
          <a:prstGeom prst="rect">
            <a:avLst/>
          </a:prstGeom>
        </p:spPr>
      </p:pic>
      <p:grpSp>
        <p:nvGrpSpPr>
          <p:cNvPr id="48" name="组合 17"/>
          <p:cNvGrpSpPr>
            <a:grpSpLocks/>
          </p:cNvGrpSpPr>
          <p:nvPr/>
        </p:nvGrpSpPr>
        <p:grpSpPr bwMode="auto">
          <a:xfrm>
            <a:off x="3527426" y="830034"/>
            <a:ext cx="574675" cy="568325"/>
            <a:chOff x="1581150" y="2181225"/>
            <a:chExt cx="720000" cy="720000"/>
          </a:xfrm>
        </p:grpSpPr>
        <p:sp>
          <p:nvSpPr>
            <p:cNvPr id="49"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mj-lt"/>
                <a:ea typeface="微软雅黑" pitchFamily="34" charset="-122"/>
                <a:cs typeface="+mn-cs"/>
              </a:endParaRPr>
            </a:p>
          </p:txBody>
        </p:sp>
        <p:sp>
          <p:nvSpPr>
            <p:cNvPr id="50" name="文本框 16"/>
            <p:cNvSpPr txBox="1">
              <a:spLocks noChangeArrowheads="1"/>
            </p:cNvSpPr>
            <p:nvPr/>
          </p:nvSpPr>
          <p:spPr bwMode="auto">
            <a:xfrm>
              <a:off x="1732836" y="2217426"/>
              <a:ext cx="416630" cy="658234"/>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dirty="0">
                  <a:ln>
                    <a:noFill/>
                  </a:ln>
                  <a:solidFill>
                    <a:srgbClr val="00A800"/>
                  </a:solidFill>
                  <a:effectLst/>
                  <a:uLnTx/>
                  <a:uFillTx/>
                  <a:latin typeface="+mj-lt"/>
                  <a:ea typeface="微软雅黑" pitchFamily="34" charset="-122"/>
                  <a:cs typeface="+mn-cs"/>
                </a:rPr>
                <a:t>1</a:t>
              </a:r>
              <a:endParaRPr kumimoji="0" lang="zh-CN" altLang="en-US" sz="2900" b="0" i="0" u="none" strike="noStrike" kern="0" cap="none" spc="0" normalizeH="0" baseline="0" noProof="0" dirty="0">
                <a:ln>
                  <a:noFill/>
                </a:ln>
                <a:solidFill>
                  <a:srgbClr val="00A800"/>
                </a:solidFill>
                <a:effectLst/>
                <a:uLnTx/>
                <a:uFillTx/>
                <a:latin typeface="+mj-lt"/>
                <a:ea typeface="微软雅黑" pitchFamily="34" charset="-122"/>
                <a:cs typeface="+mn-cs"/>
              </a:endParaRPr>
            </a:p>
          </p:txBody>
        </p:sp>
      </p:grpSp>
      <p:sp>
        <p:nvSpPr>
          <p:cNvPr id="51" name="文本框 18"/>
          <p:cNvSpPr txBox="1">
            <a:spLocks noChangeArrowheads="1"/>
          </p:cNvSpPr>
          <p:nvPr/>
        </p:nvSpPr>
        <p:spPr bwMode="auto">
          <a:xfrm>
            <a:off x="4191228" y="957033"/>
            <a:ext cx="1348840" cy="442627"/>
          </a:xfrm>
          <a:prstGeom prst="rect">
            <a:avLst/>
          </a:prstGeom>
          <a:noFill/>
          <a:ln w="9525">
            <a:noFill/>
            <a:miter lim="800000"/>
            <a:headEnd/>
            <a:tailEnd/>
          </a:ln>
        </p:spPr>
        <p:txBody>
          <a:bodyPr wrap="none" lIns="72585" tIns="36293" rIns="72585" bIns="36293">
            <a:spAutoFit/>
          </a:bodyPr>
          <a:lstStyle/>
          <a:p>
            <a:pPr lvl="0" defTabSz="725488" fontAlgn="base">
              <a:spcBef>
                <a:spcPct val="0"/>
              </a:spcBef>
              <a:spcAft>
                <a:spcPct val="0"/>
              </a:spcAft>
              <a:defRPr/>
            </a:pPr>
            <a:r>
              <a:rPr lang="en-US" altLang="zh-CN" sz="2400" b="1" dirty="0">
                <a:latin typeface="+mj-lt"/>
                <a:ea typeface="微软雅黑" pitchFamily="34" charset="-122"/>
              </a:rPr>
              <a:t>Solution</a:t>
            </a:r>
            <a:endParaRPr kumimoji="0" lang="zh-CN" altLang="en-US" sz="2400" b="1" i="0" u="none" strike="noStrike" kern="1200" cap="none" spc="0" normalizeH="0" baseline="0" noProof="0" dirty="0">
              <a:ln>
                <a:noFill/>
              </a:ln>
              <a:effectLst/>
              <a:uLnTx/>
              <a:uFillTx/>
              <a:latin typeface="+mj-lt"/>
              <a:ea typeface="微软雅黑" pitchFamily="34" charset="-122"/>
            </a:endParaRPr>
          </a:p>
        </p:txBody>
      </p:sp>
      <p:grpSp>
        <p:nvGrpSpPr>
          <p:cNvPr id="52" name="组合 19"/>
          <p:cNvGrpSpPr>
            <a:grpSpLocks/>
          </p:cNvGrpSpPr>
          <p:nvPr/>
        </p:nvGrpSpPr>
        <p:grpSpPr bwMode="auto">
          <a:xfrm>
            <a:off x="3527426" y="1825397"/>
            <a:ext cx="574675" cy="568325"/>
            <a:chOff x="1581150" y="2181225"/>
            <a:chExt cx="720000" cy="720000"/>
          </a:xfrm>
        </p:grpSpPr>
        <p:sp>
          <p:nvSpPr>
            <p:cNvPr id="53" name="矩形 20"/>
            <p:cNvSpPr>
              <a:spLocks noChangeArrowheads="1"/>
            </p:cNvSpPr>
            <p:nvPr/>
          </p:nvSpPr>
          <p:spPr bwMode="auto">
            <a:xfrm>
              <a:off x="1581150" y="2181225"/>
              <a:ext cx="720000" cy="720000"/>
            </a:xfrm>
            <a:prstGeom prst="rect">
              <a:avLst/>
            </a:prstGeom>
            <a:noFill/>
            <a:ln w="38100" algn="ctr">
              <a:solidFill>
                <a:srgbClr val="0099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9201"/>
                </a:solidFill>
                <a:effectLst/>
                <a:uLnTx/>
                <a:uFillTx/>
                <a:latin typeface="+mj-lt"/>
                <a:ea typeface="微软雅黑" pitchFamily="34" charset="-122"/>
                <a:cs typeface="+mn-cs"/>
              </a:endParaRPr>
            </a:p>
          </p:txBody>
        </p:sp>
        <p:sp>
          <p:nvSpPr>
            <p:cNvPr id="54" name="文本框 21"/>
            <p:cNvSpPr txBox="1">
              <a:spLocks noChangeArrowheads="1"/>
            </p:cNvSpPr>
            <p:nvPr/>
          </p:nvSpPr>
          <p:spPr bwMode="auto">
            <a:xfrm>
              <a:off x="1732835" y="2217426"/>
              <a:ext cx="416628" cy="658234"/>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a:ln>
                    <a:noFill/>
                  </a:ln>
                  <a:solidFill>
                    <a:srgbClr val="009900"/>
                  </a:solidFill>
                  <a:effectLst/>
                  <a:uLnTx/>
                  <a:uFillTx/>
                  <a:latin typeface="+mj-lt"/>
                  <a:ea typeface="微软雅黑" pitchFamily="34" charset="-122"/>
                  <a:cs typeface="+mn-cs"/>
                </a:rPr>
                <a:t>2</a:t>
              </a:r>
              <a:endParaRPr kumimoji="0" lang="zh-CN" altLang="en-US" sz="2900" b="0" i="0" u="none" strike="noStrike" kern="0" cap="none" spc="0" normalizeH="0" baseline="0" noProof="0">
                <a:ln>
                  <a:noFill/>
                </a:ln>
                <a:solidFill>
                  <a:srgbClr val="009900"/>
                </a:solidFill>
                <a:effectLst/>
                <a:uLnTx/>
                <a:uFillTx/>
                <a:latin typeface="+mj-lt"/>
                <a:ea typeface="微软雅黑" pitchFamily="34" charset="-122"/>
                <a:cs typeface="+mn-cs"/>
              </a:endParaRPr>
            </a:p>
          </p:txBody>
        </p:sp>
      </p:grpSp>
      <p:sp>
        <p:nvSpPr>
          <p:cNvPr id="55" name="文本框 22"/>
          <p:cNvSpPr txBox="1">
            <a:spLocks noChangeArrowheads="1"/>
          </p:cNvSpPr>
          <p:nvPr/>
        </p:nvSpPr>
        <p:spPr bwMode="auto">
          <a:xfrm>
            <a:off x="4191228" y="1952396"/>
            <a:ext cx="1502985" cy="442627"/>
          </a:xfrm>
          <a:prstGeom prst="rect">
            <a:avLst/>
          </a:prstGeom>
          <a:noFill/>
          <a:ln w="9525">
            <a:noFill/>
            <a:miter lim="800000"/>
            <a:headEnd/>
            <a:tailEnd/>
          </a:ln>
        </p:spPr>
        <p:txBody>
          <a:bodyPr wrap="none" lIns="72585" tIns="36293" rIns="72585" bIns="36293">
            <a:spAutoFit/>
          </a:bodyPr>
          <a:lstStyle/>
          <a:p>
            <a:pPr lvl="0" defTabSz="725488" fontAlgn="base">
              <a:spcBef>
                <a:spcPct val="0"/>
              </a:spcBef>
              <a:spcAft>
                <a:spcPct val="0"/>
              </a:spcAft>
              <a:defRPr/>
            </a:pPr>
            <a:r>
              <a:rPr lang="en-US" altLang="zh-CN" sz="2400" b="1" dirty="0">
                <a:latin typeface="+mj-lt"/>
                <a:ea typeface="微软雅黑" pitchFamily="34" charset="-122"/>
              </a:rPr>
              <a:t>Direction</a:t>
            </a:r>
            <a:endParaRPr kumimoji="0" lang="zh-CN" altLang="en-US" sz="2400" b="1" i="0" u="none" strike="noStrike" kern="1200" cap="none" spc="0" normalizeH="0" baseline="0" noProof="0" dirty="0">
              <a:ln>
                <a:noFill/>
              </a:ln>
              <a:effectLst/>
              <a:uLnTx/>
              <a:uFillTx/>
              <a:latin typeface="+mj-lt"/>
              <a:ea typeface="微软雅黑" pitchFamily="34" charset="-122"/>
            </a:endParaRPr>
          </a:p>
        </p:txBody>
      </p:sp>
      <p:grpSp>
        <p:nvGrpSpPr>
          <p:cNvPr id="56" name="组合 23"/>
          <p:cNvGrpSpPr>
            <a:grpSpLocks/>
          </p:cNvGrpSpPr>
          <p:nvPr/>
        </p:nvGrpSpPr>
        <p:grpSpPr bwMode="auto">
          <a:xfrm>
            <a:off x="3527426" y="2860899"/>
            <a:ext cx="574675" cy="566737"/>
            <a:chOff x="1581150" y="2181225"/>
            <a:chExt cx="720000" cy="720000"/>
          </a:xfrm>
        </p:grpSpPr>
        <p:sp>
          <p:nvSpPr>
            <p:cNvPr id="57" name="矩形 24"/>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mj-lt"/>
                <a:ea typeface="微软雅黑" pitchFamily="34" charset="-122"/>
                <a:cs typeface="+mn-cs"/>
              </a:endParaRPr>
            </a:p>
          </p:txBody>
        </p:sp>
        <p:sp>
          <p:nvSpPr>
            <p:cNvPr id="58" name="文本框 25"/>
            <p:cNvSpPr txBox="1">
              <a:spLocks noChangeArrowheads="1"/>
            </p:cNvSpPr>
            <p:nvPr/>
          </p:nvSpPr>
          <p:spPr bwMode="auto">
            <a:xfrm>
              <a:off x="1724812" y="2217528"/>
              <a:ext cx="430687" cy="660079"/>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a:ln>
                    <a:noFill/>
                  </a:ln>
                  <a:solidFill>
                    <a:srgbClr val="00A800"/>
                  </a:solidFill>
                  <a:effectLst/>
                  <a:uLnTx/>
                  <a:uFillTx/>
                  <a:latin typeface="+mj-lt"/>
                  <a:ea typeface="微软雅黑" pitchFamily="34" charset="-122"/>
                  <a:cs typeface="+mn-cs"/>
                </a:rPr>
                <a:t>3</a:t>
              </a:r>
              <a:endParaRPr kumimoji="0" lang="zh-CN" altLang="en-US" sz="2900" b="0" i="0" u="none" strike="noStrike" kern="0" cap="none" spc="0" normalizeH="0" baseline="0" noProof="0">
                <a:ln>
                  <a:noFill/>
                </a:ln>
                <a:solidFill>
                  <a:srgbClr val="00A800"/>
                </a:solidFill>
                <a:effectLst/>
                <a:uLnTx/>
                <a:uFillTx/>
                <a:latin typeface="+mj-lt"/>
                <a:ea typeface="微软雅黑" pitchFamily="34" charset="-122"/>
                <a:cs typeface="+mn-cs"/>
              </a:endParaRPr>
            </a:p>
          </p:txBody>
        </p:sp>
      </p:grpSp>
      <p:sp>
        <p:nvSpPr>
          <p:cNvPr id="59" name="文本框 26"/>
          <p:cNvSpPr txBox="1">
            <a:spLocks noChangeArrowheads="1"/>
          </p:cNvSpPr>
          <p:nvPr/>
        </p:nvSpPr>
        <p:spPr bwMode="auto">
          <a:xfrm>
            <a:off x="4191228" y="2986310"/>
            <a:ext cx="1430594" cy="442627"/>
          </a:xfrm>
          <a:prstGeom prst="rect">
            <a:avLst/>
          </a:prstGeom>
          <a:noFill/>
          <a:ln w="9525">
            <a:noFill/>
            <a:miter lim="800000"/>
            <a:headEnd/>
            <a:tailEnd/>
          </a:ln>
        </p:spPr>
        <p:txBody>
          <a:bodyPr wrap="none" lIns="72585" tIns="36293" rIns="72585" bIns="36293">
            <a:spAutoFit/>
          </a:bodyPr>
          <a:lstStyle/>
          <a:p>
            <a:pPr lvl="0" defTabSz="725488" fontAlgn="base">
              <a:spcBef>
                <a:spcPct val="0"/>
              </a:spcBef>
              <a:spcAft>
                <a:spcPct val="0"/>
              </a:spcAft>
              <a:defRPr/>
            </a:pPr>
            <a:r>
              <a:rPr lang="en-US" altLang="zh-CN" sz="2400" b="1" dirty="0">
                <a:latin typeface="+mj-lt"/>
                <a:ea typeface="微软雅黑" pitchFamily="34" charset="-122"/>
              </a:rPr>
              <a:t>Content </a:t>
            </a:r>
            <a:endParaRPr kumimoji="0" lang="zh-CN" altLang="en-US" sz="2400" b="1" i="0" u="none" strike="noStrike" kern="1200" cap="none" spc="0" normalizeH="0" baseline="0" noProof="0" dirty="0">
              <a:ln>
                <a:noFill/>
              </a:ln>
              <a:effectLst/>
              <a:uLnTx/>
              <a:uFillTx/>
              <a:latin typeface="+mj-lt"/>
              <a:ea typeface="微软雅黑" pitchFamily="34" charset="-122"/>
            </a:endParaRPr>
          </a:p>
        </p:txBody>
      </p:sp>
      <p:grpSp>
        <p:nvGrpSpPr>
          <p:cNvPr id="60" name="组合 27"/>
          <p:cNvGrpSpPr>
            <a:grpSpLocks/>
          </p:cNvGrpSpPr>
          <p:nvPr/>
        </p:nvGrpSpPr>
        <p:grpSpPr bwMode="auto">
          <a:xfrm>
            <a:off x="3529014" y="3826854"/>
            <a:ext cx="574675" cy="568325"/>
            <a:chOff x="1581150" y="2181225"/>
            <a:chExt cx="720000" cy="720000"/>
          </a:xfrm>
        </p:grpSpPr>
        <p:sp>
          <p:nvSpPr>
            <p:cNvPr id="61" name="矩形 28"/>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mj-lt"/>
                <a:ea typeface="微软雅黑" pitchFamily="34" charset="-122"/>
                <a:cs typeface="+mn-cs"/>
              </a:endParaRPr>
            </a:p>
          </p:txBody>
        </p:sp>
        <p:sp>
          <p:nvSpPr>
            <p:cNvPr id="62" name="文本框 29"/>
            <p:cNvSpPr txBox="1">
              <a:spLocks noChangeArrowheads="1"/>
            </p:cNvSpPr>
            <p:nvPr/>
          </p:nvSpPr>
          <p:spPr bwMode="auto">
            <a:xfrm>
              <a:off x="1732835" y="2217426"/>
              <a:ext cx="416628" cy="658234"/>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a:ln>
                    <a:noFill/>
                  </a:ln>
                  <a:solidFill>
                    <a:srgbClr val="00A800"/>
                  </a:solidFill>
                  <a:effectLst/>
                  <a:uLnTx/>
                  <a:uFillTx/>
                  <a:latin typeface="+mj-lt"/>
                  <a:ea typeface="微软雅黑" pitchFamily="34" charset="-122"/>
                  <a:cs typeface="+mn-cs"/>
                </a:rPr>
                <a:t>4</a:t>
              </a:r>
              <a:endParaRPr kumimoji="0" lang="zh-CN" altLang="en-US" sz="2900" b="0" i="0" u="none" strike="noStrike" kern="0" cap="none" spc="0" normalizeH="0" baseline="0" noProof="0">
                <a:ln>
                  <a:noFill/>
                </a:ln>
                <a:solidFill>
                  <a:srgbClr val="00A800"/>
                </a:solidFill>
                <a:effectLst/>
                <a:uLnTx/>
                <a:uFillTx/>
                <a:latin typeface="+mj-lt"/>
                <a:ea typeface="微软雅黑" pitchFamily="34" charset="-122"/>
                <a:cs typeface="+mn-cs"/>
              </a:endParaRPr>
            </a:p>
          </p:txBody>
        </p:sp>
      </p:grpSp>
      <p:sp>
        <p:nvSpPr>
          <p:cNvPr id="63" name="文本框 30"/>
          <p:cNvSpPr txBox="1">
            <a:spLocks noChangeArrowheads="1"/>
          </p:cNvSpPr>
          <p:nvPr/>
        </p:nvSpPr>
        <p:spPr bwMode="auto">
          <a:xfrm>
            <a:off x="4191228" y="3953853"/>
            <a:ext cx="1009003" cy="442627"/>
          </a:xfrm>
          <a:prstGeom prst="rect">
            <a:avLst/>
          </a:prstGeom>
          <a:noFill/>
          <a:ln w="9525">
            <a:noFill/>
            <a:miter lim="800000"/>
            <a:headEnd/>
            <a:tailEnd/>
          </a:ln>
        </p:spPr>
        <p:txBody>
          <a:bodyPr wrap="none" lIns="72585" tIns="36293" rIns="72585" bIns="36293">
            <a:spAutoFit/>
          </a:bodyPr>
          <a:lstStyle/>
          <a:p>
            <a:pPr lvl="0" defTabSz="725488" fontAlgn="base">
              <a:spcBef>
                <a:spcPct val="0"/>
              </a:spcBef>
              <a:spcAft>
                <a:spcPct val="0"/>
              </a:spcAft>
              <a:defRPr/>
            </a:pPr>
            <a:r>
              <a:rPr lang="en-US" altLang="zh-CN" sz="2400" b="1" dirty="0">
                <a:latin typeface="+mj-lt"/>
                <a:ea typeface="微软雅黑" pitchFamily="34" charset="-122"/>
              </a:rPr>
              <a:t>Visual</a:t>
            </a:r>
            <a:endParaRPr kumimoji="0" lang="zh-CN" altLang="en-US" sz="2400" b="1" i="0" u="none" strike="noStrike" kern="1200" cap="none" spc="0" normalizeH="0" baseline="0" noProof="0" dirty="0">
              <a:ln>
                <a:noFill/>
              </a:ln>
              <a:effectLst/>
              <a:uLnTx/>
              <a:uFillTx/>
              <a:latin typeface="+mj-lt"/>
              <a:ea typeface="微软雅黑" pitchFamily="34" charset="-122"/>
            </a:endParaRPr>
          </a:p>
        </p:txBody>
      </p:sp>
      <p:sp>
        <p:nvSpPr>
          <p:cNvPr id="2" name="文本框 1"/>
          <p:cNvSpPr txBox="1"/>
          <p:nvPr/>
        </p:nvSpPr>
        <p:spPr>
          <a:xfrm>
            <a:off x="595971" y="2058477"/>
            <a:ext cx="2810385" cy="830997"/>
          </a:xfrm>
          <a:prstGeom prst="rect">
            <a:avLst/>
          </a:prstGeom>
          <a:noFill/>
        </p:spPr>
        <p:txBody>
          <a:bodyPr wrap="none" rtlCol="0">
            <a:spAutoFit/>
          </a:bodyPr>
          <a:lstStyle/>
          <a:p>
            <a:r>
              <a:rPr lang="tr-TR" altLang="zh-CN" sz="4800" b="1" dirty="0">
                <a:solidFill>
                  <a:srgbClr val="015D36"/>
                </a:solidFill>
                <a:effectLst>
                  <a:outerShdw blurRad="38100" dist="38100" dir="2700000" algn="tl">
                    <a:srgbClr val="000000">
                      <a:alpha val="43137"/>
                    </a:srgbClr>
                  </a:outerShdw>
                </a:effectLst>
                <a:latin typeface="+mj-lt"/>
              </a:rPr>
              <a:t>C</a:t>
            </a:r>
            <a:r>
              <a:rPr lang="en-US" altLang="zh-CN" sz="3200" b="1" dirty="0">
                <a:solidFill>
                  <a:srgbClr val="015D36"/>
                </a:solidFill>
                <a:effectLst>
                  <a:outerShdw blurRad="38100" dist="38100" dir="2700000" algn="tl">
                    <a:srgbClr val="000000">
                      <a:alpha val="43137"/>
                    </a:srgbClr>
                  </a:outerShdw>
                </a:effectLst>
                <a:latin typeface="+mj-lt"/>
              </a:rPr>
              <a:t>ONTENTS</a:t>
            </a:r>
            <a:endParaRPr lang="zh-CN" altLang="en-US" sz="3200" b="1" dirty="0">
              <a:solidFill>
                <a:srgbClr val="015D36"/>
              </a:solidFill>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252370388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fade">
                                      <p:cBhvr>
                                        <p:cTn id="13" dur="500"/>
                                        <p:tgtEl>
                                          <p:spTgt spid="48"/>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500"/>
                                        <p:tgtEl>
                                          <p:spTgt spid="52"/>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500"/>
                                        <p:tgtEl>
                                          <p:spTgt spid="56"/>
                                        </p:tgtEl>
                                      </p:cBhvr>
                                    </p:animEffect>
                                  </p:childTnLst>
                                </p:cTn>
                              </p:par>
                            </p:childTnLst>
                          </p:cTn>
                        </p:par>
                        <p:par>
                          <p:cTn id="22" fill="hold">
                            <p:stCondLst>
                              <p:cond delay="2500"/>
                            </p:stCondLst>
                            <p:childTnLst>
                              <p:par>
                                <p:cTn id="23" presetID="10" presetClass="entr" presetSubtype="0" fill="hold"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fade">
                                      <p:cBhvr>
                                        <p:cTn id="25" dur="500"/>
                                        <p:tgtEl>
                                          <p:spTgt spid="60"/>
                                        </p:tgtEl>
                                      </p:cBhvr>
                                    </p:animEffect>
                                  </p:childTnLst>
                                </p:cTn>
                              </p:par>
                            </p:childTnLst>
                          </p:cTn>
                        </p:par>
                        <p:par>
                          <p:cTn id="26" fill="hold">
                            <p:stCondLst>
                              <p:cond delay="30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51"/>
                                        </p:tgtEl>
                                        <p:attrNameLst>
                                          <p:attrName>ppt_y</p:attrName>
                                        </p:attrNameLst>
                                      </p:cBhvr>
                                      <p:tavLst>
                                        <p:tav tm="0">
                                          <p:val>
                                            <p:strVal val="#ppt_y"/>
                                          </p:val>
                                        </p:tav>
                                        <p:tav tm="100000">
                                          <p:val>
                                            <p:strVal val="#ppt_y"/>
                                          </p:val>
                                        </p:tav>
                                      </p:tavLst>
                                    </p:anim>
                                    <p:anim calcmode="lin" valueType="num">
                                      <p:cBhvr>
                                        <p:cTn id="31"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51"/>
                                        </p:tgtEl>
                                      </p:cBhvr>
                                    </p:animEffect>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55"/>
                                        </p:tgtEl>
                                        <p:attrNameLst>
                                          <p:attrName>ppt_y</p:attrName>
                                        </p:attrNameLst>
                                      </p:cBhvr>
                                      <p:tavLst>
                                        <p:tav tm="0">
                                          <p:val>
                                            <p:strVal val="#ppt_y"/>
                                          </p:val>
                                        </p:tav>
                                        <p:tav tm="100000">
                                          <p:val>
                                            <p:strVal val="#ppt_y"/>
                                          </p:val>
                                        </p:tav>
                                      </p:tavLst>
                                    </p:anim>
                                    <p:anim calcmode="lin" valueType="num">
                                      <p:cBhvr>
                                        <p:cTn id="38"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55"/>
                                        </p:tgtEl>
                                      </p:cBhvr>
                                    </p:animEffec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59"/>
                                        </p:tgtEl>
                                        <p:attrNameLst>
                                          <p:attrName>style.visibility</p:attrName>
                                        </p:attrNameLst>
                                      </p:cBhvr>
                                      <p:to>
                                        <p:strVal val="visible"/>
                                      </p:to>
                                    </p:set>
                                    <p:anim calcmode="lin" valueType="num">
                                      <p:cBhvr>
                                        <p:cTn id="43" dur="500" fill="hold"/>
                                        <p:tgtEl>
                                          <p:spTgt spid="59"/>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59"/>
                                        </p:tgtEl>
                                        <p:attrNameLst>
                                          <p:attrName>ppt_y</p:attrName>
                                        </p:attrNameLst>
                                      </p:cBhvr>
                                      <p:tavLst>
                                        <p:tav tm="0">
                                          <p:val>
                                            <p:strVal val="#ppt_y"/>
                                          </p:val>
                                        </p:tav>
                                        <p:tav tm="100000">
                                          <p:val>
                                            <p:strVal val="#ppt_y"/>
                                          </p:val>
                                        </p:tav>
                                      </p:tavLst>
                                    </p:anim>
                                    <p:anim calcmode="lin" valueType="num">
                                      <p:cBhvr>
                                        <p:cTn id="45" dur="500" fill="hold"/>
                                        <p:tgtEl>
                                          <p:spTgt spid="59"/>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59"/>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59"/>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63"/>
                                        </p:tgtEl>
                                        <p:attrNameLst>
                                          <p:attrName>style.visibility</p:attrName>
                                        </p:attrNameLst>
                                      </p:cBhvr>
                                      <p:to>
                                        <p:strVal val="visible"/>
                                      </p:to>
                                    </p:set>
                                    <p:anim calcmode="lin" valueType="num">
                                      <p:cBhvr>
                                        <p:cTn id="50" dur="5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63"/>
                                        </p:tgtEl>
                                        <p:attrNameLst>
                                          <p:attrName>ppt_y</p:attrName>
                                        </p:attrNameLst>
                                      </p:cBhvr>
                                      <p:tavLst>
                                        <p:tav tm="0">
                                          <p:val>
                                            <p:strVal val="#ppt_y"/>
                                          </p:val>
                                        </p:tav>
                                        <p:tav tm="100000">
                                          <p:val>
                                            <p:strVal val="#ppt_y"/>
                                          </p:val>
                                        </p:tav>
                                      </p:tavLst>
                                    </p:anim>
                                    <p:anim calcmode="lin" valueType="num">
                                      <p:cBhvr>
                                        <p:cTn id="52" dur="5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5" grpId="0"/>
      <p:bldP spid="59" grpId="0"/>
      <p:bldP spid="63" grpId="0"/>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9"/>
          <p:cNvSpPr txBox="1">
            <a:spLocks noChangeArrowheads="1"/>
          </p:cNvSpPr>
          <p:nvPr/>
        </p:nvSpPr>
        <p:spPr bwMode="auto">
          <a:xfrm>
            <a:off x="5339132" y="1782608"/>
            <a:ext cx="3012457" cy="369332"/>
          </a:xfrm>
          <a:prstGeom prst="rect">
            <a:avLst/>
          </a:prstGeom>
          <a:solidFill>
            <a:srgbClr val="007635"/>
          </a:solidFill>
          <a:ln w="9525">
            <a:solidFill>
              <a:srgbClr val="007635"/>
            </a:solidFill>
            <a:miter lim="800000"/>
            <a:headEnd/>
            <a:tailEnd/>
          </a:ln>
        </p:spPr>
        <p:txBody>
          <a:bodyPr wrap="square">
            <a:spAutoFit/>
          </a:bodyPr>
          <a:lstStyle/>
          <a:p>
            <a:pPr lvl="0" algn="ctr">
              <a:defRPr/>
            </a:pPr>
            <a:r>
              <a:rPr lang="tr-TR" altLang="zh-CN" sz="1800" b="1" dirty="0">
                <a:solidFill>
                  <a:srgbClr val="FFFFFF"/>
                </a:solidFill>
                <a:latin typeface="+mj-lt"/>
                <a:ea typeface="微软雅黑" pitchFamily="34" charset="-122"/>
              </a:rPr>
              <a:t>Break Time</a:t>
            </a:r>
            <a:endParaRPr kumimoji="0" lang="zh-CN" altLang="en-US" sz="1800" b="1" i="0" u="none" strike="noStrike" kern="1200" cap="none" spc="0" normalizeH="0" baseline="0" noProof="0" dirty="0">
              <a:ln>
                <a:noFill/>
              </a:ln>
              <a:solidFill>
                <a:srgbClr val="FFFFFF"/>
              </a:solidFill>
              <a:effectLst/>
              <a:uLnTx/>
              <a:uFillTx/>
              <a:latin typeface="+mj-lt"/>
              <a:ea typeface="微软雅黑" pitchFamily="34" charset="-122"/>
            </a:endParaRPr>
          </a:p>
        </p:txBody>
      </p:sp>
      <p:grpSp>
        <p:nvGrpSpPr>
          <p:cNvPr id="20" name="组合 19"/>
          <p:cNvGrpSpPr/>
          <p:nvPr/>
        </p:nvGrpSpPr>
        <p:grpSpPr>
          <a:xfrm>
            <a:off x="179039" y="1687422"/>
            <a:ext cx="4948027" cy="2697104"/>
            <a:chOff x="776287" y="706437"/>
            <a:chExt cx="7658101" cy="3768726"/>
          </a:xfrm>
          <a:solidFill>
            <a:srgbClr val="00B050">
              <a:alpha val="98000"/>
            </a:srgbClr>
          </a:solidFill>
        </p:grpSpPr>
        <p:sp>
          <p:nvSpPr>
            <p:cNvPr id="21" name="Freeform 10"/>
            <p:cNvSpPr>
              <a:spLocks/>
            </p:cNvSpPr>
            <p:nvPr/>
          </p:nvSpPr>
          <p:spPr bwMode="auto">
            <a:xfrm>
              <a:off x="5540375" y="830262"/>
              <a:ext cx="55563" cy="30163"/>
            </a:xfrm>
            <a:custGeom>
              <a:avLst/>
              <a:gdLst>
                <a:gd name="T0" fmla="*/ 8 w 15"/>
                <a:gd name="T1" fmla="*/ 0 h 8"/>
                <a:gd name="T2" fmla="*/ 9 w 15"/>
                <a:gd name="T3" fmla="*/ 1 h 8"/>
                <a:gd name="T4" fmla="*/ 12 w 15"/>
                <a:gd name="T5" fmla="*/ 7 h 8"/>
                <a:gd name="T6" fmla="*/ 5 w 15"/>
                <a:gd name="T7" fmla="*/ 4 h 8"/>
                <a:gd name="T8" fmla="*/ 8 w 15"/>
                <a:gd name="T9" fmla="*/ 0 h 8"/>
              </a:gdLst>
              <a:ahLst/>
              <a:cxnLst>
                <a:cxn ang="0">
                  <a:pos x="T0" y="T1"/>
                </a:cxn>
                <a:cxn ang="0">
                  <a:pos x="T2" y="T3"/>
                </a:cxn>
                <a:cxn ang="0">
                  <a:pos x="T4" y="T5"/>
                </a:cxn>
                <a:cxn ang="0">
                  <a:pos x="T6" y="T7"/>
                </a:cxn>
                <a:cxn ang="0">
                  <a:pos x="T8" y="T9"/>
                </a:cxn>
              </a:cxnLst>
              <a:rect l="0" t="0" r="r" b="b"/>
              <a:pathLst>
                <a:path w="15" h="8">
                  <a:moveTo>
                    <a:pt x="8" y="0"/>
                  </a:moveTo>
                  <a:cubicBezTo>
                    <a:pt x="9" y="0"/>
                    <a:pt x="9" y="0"/>
                    <a:pt x="9" y="1"/>
                  </a:cubicBezTo>
                  <a:cubicBezTo>
                    <a:pt x="10" y="4"/>
                    <a:pt x="15" y="4"/>
                    <a:pt x="12" y="7"/>
                  </a:cubicBezTo>
                  <a:cubicBezTo>
                    <a:pt x="8" y="8"/>
                    <a:pt x="10" y="2"/>
                    <a:pt x="5" y="4"/>
                  </a:cubicBezTo>
                  <a:cubicBezTo>
                    <a:pt x="0" y="2"/>
                    <a:pt x="11" y="4"/>
                    <a:pt x="8"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22" name="Freeform 11"/>
            <p:cNvSpPr>
              <a:spLocks/>
            </p:cNvSpPr>
            <p:nvPr/>
          </p:nvSpPr>
          <p:spPr bwMode="auto">
            <a:xfrm>
              <a:off x="6342062" y="830262"/>
              <a:ext cx="109538" cy="55563"/>
            </a:xfrm>
            <a:custGeom>
              <a:avLst/>
              <a:gdLst>
                <a:gd name="T0" fmla="*/ 28 w 29"/>
                <a:gd name="T1" fmla="*/ 11 h 15"/>
                <a:gd name="T2" fmla="*/ 17 w 29"/>
                <a:gd name="T3" fmla="*/ 14 h 15"/>
                <a:gd name="T4" fmla="*/ 3 w 29"/>
                <a:gd name="T5" fmla="*/ 14 h 15"/>
                <a:gd name="T6" fmla="*/ 0 w 29"/>
                <a:gd name="T7" fmla="*/ 11 h 15"/>
                <a:gd name="T8" fmla="*/ 22 w 29"/>
                <a:gd name="T9" fmla="*/ 0 h 15"/>
                <a:gd name="T10" fmla="*/ 27 w 29"/>
                <a:gd name="T11" fmla="*/ 3 h 15"/>
                <a:gd name="T12" fmla="*/ 24 w 29"/>
                <a:gd name="T13" fmla="*/ 4 h 15"/>
                <a:gd name="T14" fmla="*/ 28 w 29"/>
                <a:gd name="T15" fmla="*/ 1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5">
                  <a:moveTo>
                    <a:pt x="28" y="11"/>
                  </a:moveTo>
                  <a:cubicBezTo>
                    <a:pt x="24" y="11"/>
                    <a:pt x="17" y="9"/>
                    <a:pt x="17" y="14"/>
                  </a:cubicBezTo>
                  <a:cubicBezTo>
                    <a:pt x="14" y="12"/>
                    <a:pt x="9" y="15"/>
                    <a:pt x="3" y="14"/>
                  </a:cubicBezTo>
                  <a:cubicBezTo>
                    <a:pt x="3" y="11"/>
                    <a:pt x="2" y="11"/>
                    <a:pt x="0" y="11"/>
                  </a:cubicBezTo>
                  <a:cubicBezTo>
                    <a:pt x="3" y="3"/>
                    <a:pt x="11" y="0"/>
                    <a:pt x="22" y="0"/>
                  </a:cubicBezTo>
                  <a:cubicBezTo>
                    <a:pt x="21" y="4"/>
                    <a:pt x="26" y="1"/>
                    <a:pt x="27" y="3"/>
                  </a:cubicBezTo>
                  <a:cubicBezTo>
                    <a:pt x="27" y="4"/>
                    <a:pt x="24" y="4"/>
                    <a:pt x="24" y="4"/>
                  </a:cubicBezTo>
                  <a:cubicBezTo>
                    <a:pt x="23" y="6"/>
                    <a:pt x="29" y="5"/>
                    <a:pt x="28" y="11"/>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23" name="Freeform 12"/>
            <p:cNvSpPr>
              <a:spLocks/>
            </p:cNvSpPr>
            <p:nvPr/>
          </p:nvSpPr>
          <p:spPr bwMode="auto">
            <a:xfrm>
              <a:off x="5711825" y="833437"/>
              <a:ext cx="57150" cy="33338"/>
            </a:xfrm>
            <a:custGeom>
              <a:avLst/>
              <a:gdLst>
                <a:gd name="T0" fmla="*/ 15 w 15"/>
                <a:gd name="T1" fmla="*/ 2 h 9"/>
                <a:gd name="T2" fmla="*/ 14 w 15"/>
                <a:gd name="T3" fmla="*/ 7 h 9"/>
                <a:gd name="T4" fmla="*/ 8 w 15"/>
                <a:gd name="T5" fmla="*/ 9 h 9"/>
                <a:gd name="T6" fmla="*/ 1 w 15"/>
                <a:gd name="T7" fmla="*/ 4 h 9"/>
                <a:gd name="T8" fmla="*/ 9 w 15"/>
                <a:gd name="T9" fmla="*/ 4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3" y="5"/>
                    <a:pt x="14" y="7"/>
                  </a:cubicBezTo>
                  <a:cubicBezTo>
                    <a:pt x="11" y="7"/>
                    <a:pt x="10" y="8"/>
                    <a:pt x="8" y="9"/>
                  </a:cubicBezTo>
                  <a:cubicBezTo>
                    <a:pt x="6" y="7"/>
                    <a:pt x="0" y="9"/>
                    <a:pt x="1" y="4"/>
                  </a:cubicBezTo>
                  <a:cubicBezTo>
                    <a:pt x="5" y="5"/>
                    <a:pt x="6" y="1"/>
                    <a:pt x="9" y="4"/>
                  </a:cubicBezTo>
                  <a:cubicBezTo>
                    <a:pt x="12" y="4"/>
                    <a:pt x="11" y="0"/>
                    <a:pt x="15" y="2"/>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24" name="Freeform 13"/>
            <p:cNvSpPr>
              <a:spLocks/>
            </p:cNvSpPr>
            <p:nvPr/>
          </p:nvSpPr>
          <p:spPr bwMode="auto">
            <a:xfrm>
              <a:off x="5375275" y="849312"/>
              <a:ext cx="71438" cy="36513"/>
            </a:xfrm>
            <a:custGeom>
              <a:avLst/>
              <a:gdLst>
                <a:gd name="T0" fmla="*/ 18 w 19"/>
                <a:gd name="T1" fmla="*/ 0 h 10"/>
                <a:gd name="T2" fmla="*/ 15 w 19"/>
                <a:gd name="T3" fmla="*/ 5 h 10"/>
                <a:gd name="T4" fmla="*/ 11 w 19"/>
                <a:gd name="T5" fmla="*/ 9 h 10"/>
                <a:gd name="T6" fmla="*/ 8 w 19"/>
                <a:gd name="T7" fmla="*/ 6 h 10"/>
                <a:gd name="T8" fmla="*/ 4 w 19"/>
                <a:gd name="T9" fmla="*/ 7 h 10"/>
                <a:gd name="T10" fmla="*/ 1 w 19"/>
                <a:gd name="T11" fmla="*/ 5 h 10"/>
                <a:gd name="T12" fmla="*/ 8 w 19"/>
                <a:gd name="T13" fmla="*/ 3 h 10"/>
                <a:gd name="T14" fmla="*/ 8 w 19"/>
                <a:gd name="T15" fmla="*/ 2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4"/>
                    <a:pt x="15" y="2"/>
                    <a:pt x="15" y="5"/>
                  </a:cubicBezTo>
                  <a:cubicBezTo>
                    <a:pt x="15" y="5"/>
                    <a:pt x="13" y="8"/>
                    <a:pt x="11" y="9"/>
                  </a:cubicBezTo>
                  <a:cubicBezTo>
                    <a:pt x="8" y="10"/>
                    <a:pt x="9" y="6"/>
                    <a:pt x="8" y="6"/>
                  </a:cubicBezTo>
                  <a:cubicBezTo>
                    <a:pt x="8" y="6"/>
                    <a:pt x="6" y="8"/>
                    <a:pt x="4" y="7"/>
                  </a:cubicBezTo>
                  <a:cubicBezTo>
                    <a:pt x="3" y="7"/>
                    <a:pt x="3" y="4"/>
                    <a:pt x="1" y="5"/>
                  </a:cubicBezTo>
                  <a:cubicBezTo>
                    <a:pt x="0" y="1"/>
                    <a:pt x="7" y="5"/>
                    <a:pt x="8" y="3"/>
                  </a:cubicBezTo>
                  <a:cubicBezTo>
                    <a:pt x="8" y="3"/>
                    <a:pt x="8" y="2"/>
                    <a:pt x="8" y="2"/>
                  </a:cubicBezTo>
                  <a:cubicBezTo>
                    <a:pt x="12" y="1"/>
                    <a:pt x="13" y="1"/>
                    <a:pt x="18"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25" name="Freeform 14"/>
            <p:cNvSpPr>
              <a:spLocks/>
            </p:cNvSpPr>
            <p:nvPr/>
          </p:nvSpPr>
          <p:spPr bwMode="auto">
            <a:xfrm>
              <a:off x="5648325" y="849312"/>
              <a:ext cx="57150" cy="17463"/>
            </a:xfrm>
            <a:custGeom>
              <a:avLst/>
              <a:gdLst>
                <a:gd name="T0" fmla="*/ 14 w 15"/>
                <a:gd name="T1" fmla="*/ 5 h 5"/>
                <a:gd name="T2" fmla="*/ 3 w 15"/>
                <a:gd name="T3" fmla="*/ 5 h 5"/>
                <a:gd name="T4" fmla="*/ 7 w 15"/>
                <a:gd name="T5" fmla="*/ 0 h 5"/>
                <a:gd name="T6" fmla="*/ 14 w 15"/>
                <a:gd name="T7" fmla="*/ 5 h 5"/>
              </a:gdLst>
              <a:ahLst/>
              <a:cxnLst>
                <a:cxn ang="0">
                  <a:pos x="T0" y="T1"/>
                </a:cxn>
                <a:cxn ang="0">
                  <a:pos x="T2" y="T3"/>
                </a:cxn>
                <a:cxn ang="0">
                  <a:pos x="T4" y="T5"/>
                </a:cxn>
                <a:cxn ang="0">
                  <a:pos x="T6" y="T7"/>
                </a:cxn>
              </a:cxnLst>
              <a:rect l="0" t="0" r="r" b="b"/>
              <a:pathLst>
                <a:path w="15" h="5">
                  <a:moveTo>
                    <a:pt x="14" y="5"/>
                  </a:moveTo>
                  <a:cubicBezTo>
                    <a:pt x="3" y="5"/>
                    <a:pt x="3" y="5"/>
                    <a:pt x="3" y="5"/>
                  </a:cubicBezTo>
                  <a:cubicBezTo>
                    <a:pt x="0" y="0"/>
                    <a:pt x="7" y="4"/>
                    <a:pt x="7" y="0"/>
                  </a:cubicBezTo>
                  <a:cubicBezTo>
                    <a:pt x="8" y="3"/>
                    <a:pt x="15" y="0"/>
                    <a:pt x="14" y="5"/>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26" name="Freeform 15"/>
            <p:cNvSpPr>
              <a:spLocks/>
            </p:cNvSpPr>
            <p:nvPr/>
          </p:nvSpPr>
          <p:spPr bwMode="auto">
            <a:xfrm>
              <a:off x="5568950" y="871537"/>
              <a:ext cx="68263" cy="25400"/>
            </a:xfrm>
            <a:custGeom>
              <a:avLst/>
              <a:gdLst>
                <a:gd name="T0" fmla="*/ 12 w 18"/>
                <a:gd name="T1" fmla="*/ 0 h 7"/>
                <a:gd name="T2" fmla="*/ 12 w 18"/>
                <a:gd name="T3" fmla="*/ 6 h 7"/>
                <a:gd name="T4" fmla="*/ 0 w 18"/>
                <a:gd name="T5" fmla="*/ 4 h 7"/>
                <a:gd name="T6" fmla="*/ 12 w 18"/>
                <a:gd name="T7" fmla="*/ 0 h 7"/>
              </a:gdLst>
              <a:ahLst/>
              <a:cxnLst>
                <a:cxn ang="0">
                  <a:pos x="T0" y="T1"/>
                </a:cxn>
                <a:cxn ang="0">
                  <a:pos x="T2" y="T3"/>
                </a:cxn>
                <a:cxn ang="0">
                  <a:pos x="T4" y="T5"/>
                </a:cxn>
                <a:cxn ang="0">
                  <a:pos x="T6" y="T7"/>
                </a:cxn>
              </a:cxnLst>
              <a:rect l="0" t="0" r="r" b="b"/>
              <a:pathLst>
                <a:path w="18" h="7">
                  <a:moveTo>
                    <a:pt x="12" y="0"/>
                  </a:moveTo>
                  <a:cubicBezTo>
                    <a:pt x="18" y="2"/>
                    <a:pt x="12" y="2"/>
                    <a:pt x="12" y="6"/>
                  </a:cubicBezTo>
                  <a:cubicBezTo>
                    <a:pt x="8" y="5"/>
                    <a:pt x="2" y="7"/>
                    <a:pt x="0" y="4"/>
                  </a:cubicBezTo>
                  <a:cubicBezTo>
                    <a:pt x="2" y="1"/>
                    <a:pt x="10" y="3"/>
                    <a:pt x="12"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27" name="Freeform 16"/>
            <p:cNvSpPr>
              <a:spLocks/>
            </p:cNvSpPr>
            <p:nvPr/>
          </p:nvSpPr>
          <p:spPr bwMode="auto">
            <a:xfrm>
              <a:off x="2220912" y="893762"/>
              <a:ext cx="30163" cy="19050"/>
            </a:xfrm>
            <a:custGeom>
              <a:avLst/>
              <a:gdLst>
                <a:gd name="T0" fmla="*/ 0 w 8"/>
                <a:gd name="T1" fmla="*/ 0 h 5"/>
                <a:gd name="T2" fmla="*/ 8 w 8"/>
                <a:gd name="T3" fmla="*/ 5 h 5"/>
                <a:gd name="T4" fmla="*/ 0 w 8"/>
                <a:gd name="T5" fmla="*/ 0 h 5"/>
              </a:gdLst>
              <a:ahLst/>
              <a:cxnLst>
                <a:cxn ang="0">
                  <a:pos x="T0" y="T1"/>
                </a:cxn>
                <a:cxn ang="0">
                  <a:pos x="T2" y="T3"/>
                </a:cxn>
                <a:cxn ang="0">
                  <a:pos x="T4" y="T5"/>
                </a:cxn>
              </a:cxnLst>
              <a:rect l="0" t="0" r="r" b="b"/>
              <a:pathLst>
                <a:path w="8" h="5">
                  <a:moveTo>
                    <a:pt x="0" y="0"/>
                  </a:moveTo>
                  <a:cubicBezTo>
                    <a:pt x="5" y="0"/>
                    <a:pt x="8" y="0"/>
                    <a:pt x="8" y="5"/>
                  </a:cubicBezTo>
                  <a:cubicBezTo>
                    <a:pt x="5" y="3"/>
                    <a:pt x="0" y="4"/>
                    <a:pt x="0"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28" name="Freeform 17"/>
            <p:cNvSpPr>
              <a:spLocks/>
            </p:cNvSpPr>
            <p:nvPr/>
          </p:nvSpPr>
          <p:spPr bwMode="auto">
            <a:xfrm>
              <a:off x="6380162" y="890587"/>
              <a:ext cx="123825" cy="58738"/>
            </a:xfrm>
            <a:custGeom>
              <a:avLst/>
              <a:gdLst>
                <a:gd name="T0" fmla="*/ 29 w 33"/>
                <a:gd name="T1" fmla="*/ 3 h 16"/>
                <a:gd name="T2" fmla="*/ 32 w 33"/>
                <a:gd name="T3" fmla="*/ 10 h 16"/>
                <a:gd name="T4" fmla="*/ 18 w 33"/>
                <a:gd name="T5" fmla="*/ 15 h 16"/>
                <a:gd name="T6" fmla="*/ 15 w 33"/>
                <a:gd name="T7" fmla="*/ 13 h 16"/>
                <a:gd name="T8" fmla="*/ 10 w 33"/>
                <a:gd name="T9" fmla="*/ 13 h 16"/>
                <a:gd name="T10" fmla="*/ 10 w 33"/>
                <a:gd name="T11" fmla="*/ 10 h 16"/>
                <a:gd name="T12" fmla="*/ 5 w 33"/>
                <a:gd name="T13" fmla="*/ 12 h 16"/>
                <a:gd name="T14" fmla="*/ 7 w 33"/>
                <a:gd name="T15" fmla="*/ 9 h 16"/>
                <a:gd name="T16" fmla="*/ 1 w 33"/>
                <a:gd name="T17" fmla="*/ 8 h 16"/>
                <a:gd name="T18" fmla="*/ 4 w 33"/>
                <a:gd name="T19" fmla="*/ 5 h 16"/>
                <a:gd name="T20" fmla="*/ 8 w 33"/>
                <a:gd name="T21" fmla="*/ 2 h 16"/>
                <a:gd name="T22" fmla="*/ 21 w 33"/>
                <a:gd name="T23" fmla="*/ 1 h 16"/>
                <a:gd name="T24" fmla="*/ 21 w 33"/>
                <a:gd name="T25" fmla="*/ 3 h 16"/>
                <a:gd name="T26" fmla="*/ 29 w 33"/>
                <a:gd name="T2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6">
                  <a:moveTo>
                    <a:pt x="29" y="3"/>
                  </a:moveTo>
                  <a:cubicBezTo>
                    <a:pt x="28" y="8"/>
                    <a:pt x="24" y="11"/>
                    <a:pt x="32" y="10"/>
                  </a:cubicBezTo>
                  <a:cubicBezTo>
                    <a:pt x="33" y="16"/>
                    <a:pt x="23" y="15"/>
                    <a:pt x="18" y="15"/>
                  </a:cubicBezTo>
                  <a:cubicBezTo>
                    <a:pt x="16" y="14"/>
                    <a:pt x="16" y="14"/>
                    <a:pt x="15" y="13"/>
                  </a:cubicBezTo>
                  <a:cubicBezTo>
                    <a:pt x="12" y="11"/>
                    <a:pt x="13" y="15"/>
                    <a:pt x="10" y="13"/>
                  </a:cubicBezTo>
                  <a:cubicBezTo>
                    <a:pt x="9" y="13"/>
                    <a:pt x="10" y="11"/>
                    <a:pt x="10" y="10"/>
                  </a:cubicBezTo>
                  <a:cubicBezTo>
                    <a:pt x="9" y="10"/>
                    <a:pt x="7" y="13"/>
                    <a:pt x="5" y="12"/>
                  </a:cubicBezTo>
                  <a:cubicBezTo>
                    <a:pt x="5" y="12"/>
                    <a:pt x="7" y="10"/>
                    <a:pt x="7" y="9"/>
                  </a:cubicBezTo>
                  <a:cubicBezTo>
                    <a:pt x="6" y="8"/>
                    <a:pt x="0" y="11"/>
                    <a:pt x="1" y="8"/>
                  </a:cubicBezTo>
                  <a:cubicBezTo>
                    <a:pt x="0" y="5"/>
                    <a:pt x="3" y="6"/>
                    <a:pt x="4" y="5"/>
                  </a:cubicBezTo>
                  <a:cubicBezTo>
                    <a:pt x="6" y="3"/>
                    <a:pt x="5" y="3"/>
                    <a:pt x="8" y="2"/>
                  </a:cubicBezTo>
                  <a:cubicBezTo>
                    <a:pt x="9" y="2"/>
                    <a:pt x="15" y="0"/>
                    <a:pt x="21" y="1"/>
                  </a:cubicBezTo>
                  <a:cubicBezTo>
                    <a:pt x="21" y="1"/>
                    <a:pt x="21" y="3"/>
                    <a:pt x="21" y="3"/>
                  </a:cubicBezTo>
                  <a:cubicBezTo>
                    <a:pt x="23" y="5"/>
                    <a:pt x="28" y="2"/>
                    <a:pt x="29" y="3"/>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29" name="Freeform 18"/>
            <p:cNvSpPr>
              <a:spLocks/>
            </p:cNvSpPr>
            <p:nvPr/>
          </p:nvSpPr>
          <p:spPr bwMode="auto">
            <a:xfrm>
              <a:off x="6330950" y="890587"/>
              <a:ext cx="49213" cy="33338"/>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3" y="0"/>
                    <a:pt x="9" y="3"/>
                    <a:pt x="13" y="5"/>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30" name="Freeform 19"/>
            <p:cNvSpPr>
              <a:spLocks/>
            </p:cNvSpPr>
            <p:nvPr/>
          </p:nvSpPr>
          <p:spPr bwMode="auto">
            <a:xfrm>
              <a:off x="2111375" y="927100"/>
              <a:ext cx="123825" cy="68263"/>
            </a:xfrm>
            <a:custGeom>
              <a:avLst/>
              <a:gdLst>
                <a:gd name="T0" fmla="*/ 24 w 33"/>
                <a:gd name="T1" fmla="*/ 5 h 18"/>
                <a:gd name="T2" fmla="*/ 28 w 33"/>
                <a:gd name="T3" fmla="*/ 10 h 18"/>
                <a:gd name="T4" fmla="*/ 32 w 33"/>
                <a:gd name="T5" fmla="*/ 17 h 18"/>
                <a:gd name="T6" fmla="*/ 28 w 33"/>
                <a:gd name="T7" fmla="*/ 17 h 18"/>
                <a:gd name="T8" fmla="*/ 28 w 33"/>
                <a:gd name="T9" fmla="*/ 15 h 18"/>
                <a:gd name="T10" fmla="*/ 25 w 33"/>
                <a:gd name="T11" fmla="*/ 13 h 18"/>
                <a:gd name="T12" fmla="*/ 7 w 33"/>
                <a:gd name="T13" fmla="*/ 12 h 18"/>
                <a:gd name="T14" fmla="*/ 11 w 33"/>
                <a:gd name="T15" fmla="*/ 9 h 18"/>
                <a:gd name="T16" fmla="*/ 8 w 33"/>
                <a:gd name="T17" fmla="*/ 6 h 18"/>
                <a:gd name="T18" fmla="*/ 0 w 33"/>
                <a:gd name="T19" fmla="*/ 2 h 18"/>
                <a:gd name="T20" fmla="*/ 11 w 33"/>
                <a:gd name="T21" fmla="*/ 2 h 18"/>
                <a:gd name="T22" fmla="*/ 14 w 33"/>
                <a:gd name="T23" fmla="*/ 5 h 18"/>
                <a:gd name="T24" fmla="*/ 20 w 33"/>
                <a:gd name="T25" fmla="*/ 5 h 18"/>
                <a:gd name="T26" fmla="*/ 24 w 33"/>
                <a:gd name="T2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8">
                  <a:moveTo>
                    <a:pt x="24" y="5"/>
                  </a:moveTo>
                  <a:cubicBezTo>
                    <a:pt x="26" y="6"/>
                    <a:pt x="27" y="8"/>
                    <a:pt x="28" y="10"/>
                  </a:cubicBezTo>
                  <a:cubicBezTo>
                    <a:pt x="30" y="12"/>
                    <a:pt x="33" y="14"/>
                    <a:pt x="32" y="17"/>
                  </a:cubicBezTo>
                  <a:cubicBezTo>
                    <a:pt x="32" y="17"/>
                    <a:pt x="29" y="18"/>
                    <a:pt x="28" y="17"/>
                  </a:cubicBezTo>
                  <a:cubicBezTo>
                    <a:pt x="28" y="17"/>
                    <a:pt x="29" y="15"/>
                    <a:pt x="28" y="15"/>
                  </a:cubicBezTo>
                  <a:cubicBezTo>
                    <a:pt x="28" y="14"/>
                    <a:pt x="24" y="17"/>
                    <a:pt x="25" y="13"/>
                  </a:cubicBezTo>
                  <a:cubicBezTo>
                    <a:pt x="17" y="13"/>
                    <a:pt x="12" y="13"/>
                    <a:pt x="7" y="12"/>
                  </a:cubicBezTo>
                  <a:cubicBezTo>
                    <a:pt x="6" y="9"/>
                    <a:pt x="9" y="9"/>
                    <a:pt x="11" y="9"/>
                  </a:cubicBezTo>
                  <a:cubicBezTo>
                    <a:pt x="11" y="7"/>
                    <a:pt x="8" y="8"/>
                    <a:pt x="8" y="6"/>
                  </a:cubicBezTo>
                  <a:cubicBezTo>
                    <a:pt x="3" y="4"/>
                    <a:pt x="1" y="8"/>
                    <a:pt x="0" y="2"/>
                  </a:cubicBezTo>
                  <a:cubicBezTo>
                    <a:pt x="3" y="0"/>
                    <a:pt x="8" y="1"/>
                    <a:pt x="11" y="2"/>
                  </a:cubicBezTo>
                  <a:cubicBezTo>
                    <a:pt x="13" y="2"/>
                    <a:pt x="14" y="2"/>
                    <a:pt x="14" y="5"/>
                  </a:cubicBezTo>
                  <a:cubicBezTo>
                    <a:pt x="16" y="6"/>
                    <a:pt x="20" y="0"/>
                    <a:pt x="20" y="5"/>
                  </a:cubicBezTo>
                  <a:cubicBezTo>
                    <a:pt x="20" y="6"/>
                    <a:pt x="24" y="7"/>
                    <a:pt x="24" y="5"/>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31" name="Freeform 20"/>
            <p:cNvSpPr>
              <a:spLocks/>
            </p:cNvSpPr>
            <p:nvPr/>
          </p:nvSpPr>
          <p:spPr bwMode="auto">
            <a:xfrm>
              <a:off x="6507162" y="927100"/>
              <a:ext cx="123825" cy="63500"/>
            </a:xfrm>
            <a:custGeom>
              <a:avLst/>
              <a:gdLst>
                <a:gd name="T0" fmla="*/ 13 w 33"/>
                <a:gd name="T1" fmla="*/ 0 h 17"/>
                <a:gd name="T2" fmla="*/ 19 w 33"/>
                <a:gd name="T3" fmla="*/ 5 h 17"/>
                <a:gd name="T4" fmla="*/ 20 w 33"/>
                <a:gd name="T5" fmla="*/ 2 h 17"/>
                <a:gd name="T6" fmla="*/ 23 w 33"/>
                <a:gd name="T7" fmla="*/ 5 h 17"/>
                <a:gd name="T8" fmla="*/ 26 w 33"/>
                <a:gd name="T9" fmla="*/ 5 h 17"/>
                <a:gd name="T10" fmla="*/ 26 w 33"/>
                <a:gd name="T11" fmla="*/ 6 h 17"/>
                <a:gd name="T12" fmla="*/ 32 w 33"/>
                <a:gd name="T13" fmla="*/ 7 h 17"/>
                <a:gd name="T14" fmla="*/ 22 w 33"/>
                <a:gd name="T15" fmla="*/ 10 h 17"/>
                <a:gd name="T16" fmla="*/ 20 w 33"/>
                <a:gd name="T17" fmla="*/ 13 h 17"/>
                <a:gd name="T18" fmla="*/ 8 w 33"/>
                <a:gd name="T19" fmla="*/ 13 h 17"/>
                <a:gd name="T20" fmla="*/ 6 w 33"/>
                <a:gd name="T21" fmla="*/ 16 h 17"/>
                <a:gd name="T22" fmla="*/ 1 w 33"/>
                <a:gd name="T23" fmla="*/ 15 h 17"/>
                <a:gd name="T24" fmla="*/ 1 w 33"/>
                <a:gd name="T25" fmla="*/ 10 h 17"/>
                <a:gd name="T26" fmla="*/ 4 w 33"/>
                <a:gd name="T27" fmla="*/ 10 h 17"/>
                <a:gd name="T28" fmla="*/ 5 w 33"/>
                <a:gd name="T29" fmla="*/ 6 h 17"/>
                <a:gd name="T30" fmla="*/ 8 w 33"/>
                <a:gd name="T31" fmla="*/ 6 h 17"/>
                <a:gd name="T32" fmla="*/ 13 w 33"/>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7">
                  <a:moveTo>
                    <a:pt x="13" y="0"/>
                  </a:moveTo>
                  <a:cubicBezTo>
                    <a:pt x="14" y="3"/>
                    <a:pt x="20" y="0"/>
                    <a:pt x="19" y="5"/>
                  </a:cubicBezTo>
                  <a:cubicBezTo>
                    <a:pt x="20" y="6"/>
                    <a:pt x="20" y="2"/>
                    <a:pt x="20" y="2"/>
                  </a:cubicBezTo>
                  <a:cubicBezTo>
                    <a:pt x="22" y="2"/>
                    <a:pt x="22" y="4"/>
                    <a:pt x="23" y="5"/>
                  </a:cubicBezTo>
                  <a:cubicBezTo>
                    <a:pt x="24" y="5"/>
                    <a:pt x="26" y="4"/>
                    <a:pt x="26" y="5"/>
                  </a:cubicBezTo>
                  <a:cubicBezTo>
                    <a:pt x="26" y="5"/>
                    <a:pt x="26" y="6"/>
                    <a:pt x="26" y="6"/>
                  </a:cubicBezTo>
                  <a:cubicBezTo>
                    <a:pt x="28" y="7"/>
                    <a:pt x="32" y="5"/>
                    <a:pt x="32" y="7"/>
                  </a:cubicBezTo>
                  <a:cubicBezTo>
                    <a:pt x="33" y="13"/>
                    <a:pt x="25" y="9"/>
                    <a:pt x="22" y="10"/>
                  </a:cubicBezTo>
                  <a:cubicBezTo>
                    <a:pt x="20" y="10"/>
                    <a:pt x="21" y="13"/>
                    <a:pt x="20" y="13"/>
                  </a:cubicBezTo>
                  <a:cubicBezTo>
                    <a:pt x="17" y="15"/>
                    <a:pt x="9" y="14"/>
                    <a:pt x="8" y="13"/>
                  </a:cubicBezTo>
                  <a:cubicBezTo>
                    <a:pt x="6" y="13"/>
                    <a:pt x="7" y="15"/>
                    <a:pt x="6" y="16"/>
                  </a:cubicBezTo>
                  <a:cubicBezTo>
                    <a:pt x="4" y="13"/>
                    <a:pt x="4" y="17"/>
                    <a:pt x="1" y="15"/>
                  </a:cubicBezTo>
                  <a:cubicBezTo>
                    <a:pt x="1" y="14"/>
                    <a:pt x="0" y="11"/>
                    <a:pt x="1" y="10"/>
                  </a:cubicBezTo>
                  <a:cubicBezTo>
                    <a:pt x="1" y="10"/>
                    <a:pt x="3" y="11"/>
                    <a:pt x="4" y="10"/>
                  </a:cubicBezTo>
                  <a:cubicBezTo>
                    <a:pt x="5" y="9"/>
                    <a:pt x="4" y="7"/>
                    <a:pt x="5" y="6"/>
                  </a:cubicBezTo>
                  <a:cubicBezTo>
                    <a:pt x="5" y="6"/>
                    <a:pt x="7" y="7"/>
                    <a:pt x="8" y="6"/>
                  </a:cubicBezTo>
                  <a:cubicBezTo>
                    <a:pt x="9" y="4"/>
                    <a:pt x="12" y="3"/>
                    <a:pt x="13"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32" name="Freeform 21"/>
            <p:cNvSpPr>
              <a:spLocks/>
            </p:cNvSpPr>
            <p:nvPr/>
          </p:nvSpPr>
          <p:spPr bwMode="auto">
            <a:xfrm>
              <a:off x="1893887" y="973137"/>
              <a:ext cx="23813" cy="36513"/>
            </a:xfrm>
            <a:custGeom>
              <a:avLst/>
              <a:gdLst>
                <a:gd name="T0" fmla="*/ 6 w 6"/>
                <a:gd name="T1" fmla="*/ 5 h 10"/>
                <a:gd name="T2" fmla="*/ 6 w 6"/>
                <a:gd name="T3" fmla="*/ 5 h 10"/>
              </a:gdLst>
              <a:ahLst/>
              <a:cxnLst>
                <a:cxn ang="0">
                  <a:pos x="T0" y="T1"/>
                </a:cxn>
                <a:cxn ang="0">
                  <a:pos x="T2" y="T3"/>
                </a:cxn>
              </a:cxnLst>
              <a:rect l="0" t="0" r="r" b="b"/>
              <a:pathLst>
                <a:path w="6" h="10">
                  <a:moveTo>
                    <a:pt x="6" y="5"/>
                  </a:moveTo>
                  <a:cubicBezTo>
                    <a:pt x="3" y="10"/>
                    <a:pt x="0" y="0"/>
                    <a:pt x="6" y="5"/>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33" name="Freeform 22"/>
            <p:cNvSpPr>
              <a:spLocks/>
            </p:cNvSpPr>
            <p:nvPr/>
          </p:nvSpPr>
          <p:spPr bwMode="auto">
            <a:xfrm>
              <a:off x="1943100" y="979487"/>
              <a:ext cx="68263" cy="41275"/>
            </a:xfrm>
            <a:custGeom>
              <a:avLst/>
              <a:gdLst>
                <a:gd name="T0" fmla="*/ 17 w 18"/>
                <a:gd name="T1" fmla="*/ 3 h 11"/>
                <a:gd name="T2" fmla="*/ 4 w 18"/>
                <a:gd name="T3" fmla="*/ 10 h 11"/>
                <a:gd name="T4" fmla="*/ 0 w 18"/>
                <a:gd name="T5" fmla="*/ 6 h 11"/>
                <a:gd name="T6" fmla="*/ 9 w 18"/>
                <a:gd name="T7" fmla="*/ 3 h 11"/>
                <a:gd name="T8" fmla="*/ 17 w 18"/>
                <a:gd name="T9" fmla="*/ 3 h 11"/>
              </a:gdLst>
              <a:ahLst/>
              <a:cxnLst>
                <a:cxn ang="0">
                  <a:pos x="T0" y="T1"/>
                </a:cxn>
                <a:cxn ang="0">
                  <a:pos x="T2" y="T3"/>
                </a:cxn>
                <a:cxn ang="0">
                  <a:pos x="T4" y="T5"/>
                </a:cxn>
                <a:cxn ang="0">
                  <a:pos x="T6" y="T7"/>
                </a:cxn>
                <a:cxn ang="0">
                  <a:pos x="T8" y="T9"/>
                </a:cxn>
              </a:cxnLst>
              <a:rect l="0" t="0" r="r" b="b"/>
              <a:pathLst>
                <a:path w="18" h="11">
                  <a:moveTo>
                    <a:pt x="17" y="3"/>
                  </a:moveTo>
                  <a:cubicBezTo>
                    <a:pt x="18" y="11"/>
                    <a:pt x="8" y="7"/>
                    <a:pt x="4" y="10"/>
                  </a:cubicBezTo>
                  <a:cubicBezTo>
                    <a:pt x="2" y="10"/>
                    <a:pt x="3" y="6"/>
                    <a:pt x="0" y="6"/>
                  </a:cubicBezTo>
                  <a:cubicBezTo>
                    <a:pt x="1" y="2"/>
                    <a:pt x="8" y="7"/>
                    <a:pt x="9" y="3"/>
                  </a:cubicBezTo>
                  <a:cubicBezTo>
                    <a:pt x="9" y="0"/>
                    <a:pt x="12" y="5"/>
                    <a:pt x="17" y="3"/>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34" name="Freeform 23"/>
            <p:cNvSpPr>
              <a:spLocks/>
            </p:cNvSpPr>
            <p:nvPr/>
          </p:nvSpPr>
          <p:spPr bwMode="auto">
            <a:xfrm>
              <a:off x="2317750" y="987425"/>
              <a:ext cx="60325" cy="30163"/>
            </a:xfrm>
            <a:custGeom>
              <a:avLst/>
              <a:gdLst>
                <a:gd name="T0" fmla="*/ 14 w 16"/>
                <a:gd name="T1" fmla="*/ 3 h 8"/>
                <a:gd name="T2" fmla="*/ 14 w 16"/>
                <a:gd name="T3" fmla="*/ 5 h 8"/>
                <a:gd name="T4" fmla="*/ 10 w 16"/>
                <a:gd name="T5" fmla="*/ 7 h 8"/>
                <a:gd name="T6" fmla="*/ 8 w 16"/>
                <a:gd name="T7" fmla="*/ 8 h 8"/>
                <a:gd name="T8" fmla="*/ 4 w 16"/>
                <a:gd name="T9" fmla="*/ 7 h 8"/>
                <a:gd name="T10" fmla="*/ 3 w 16"/>
                <a:gd name="T11" fmla="*/ 8 h 8"/>
                <a:gd name="T12" fmla="*/ 1 w 16"/>
                <a:gd name="T13" fmla="*/ 7 h 8"/>
                <a:gd name="T14" fmla="*/ 14 w 16"/>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4" y="3"/>
                  </a:moveTo>
                  <a:cubicBezTo>
                    <a:pt x="16" y="4"/>
                    <a:pt x="15" y="5"/>
                    <a:pt x="14" y="5"/>
                  </a:cubicBezTo>
                  <a:cubicBezTo>
                    <a:pt x="13" y="7"/>
                    <a:pt x="12" y="6"/>
                    <a:pt x="10" y="7"/>
                  </a:cubicBezTo>
                  <a:cubicBezTo>
                    <a:pt x="9" y="7"/>
                    <a:pt x="8" y="8"/>
                    <a:pt x="8" y="8"/>
                  </a:cubicBezTo>
                  <a:cubicBezTo>
                    <a:pt x="7" y="8"/>
                    <a:pt x="6" y="7"/>
                    <a:pt x="4" y="7"/>
                  </a:cubicBezTo>
                  <a:cubicBezTo>
                    <a:pt x="4" y="7"/>
                    <a:pt x="3" y="8"/>
                    <a:pt x="3" y="8"/>
                  </a:cubicBezTo>
                  <a:cubicBezTo>
                    <a:pt x="1" y="8"/>
                    <a:pt x="1" y="8"/>
                    <a:pt x="1" y="7"/>
                  </a:cubicBezTo>
                  <a:cubicBezTo>
                    <a:pt x="0" y="0"/>
                    <a:pt x="13" y="7"/>
                    <a:pt x="14" y="3"/>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35" name="Freeform 24"/>
            <p:cNvSpPr>
              <a:spLocks/>
            </p:cNvSpPr>
            <p:nvPr/>
          </p:nvSpPr>
          <p:spPr bwMode="auto">
            <a:xfrm>
              <a:off x="2097087" y="1001712"/>
              <a:ext cx="33338" cy="19050"/>
            </a:xfrm>
            <a:custGeom>
              <a:avLst/>
              <a:gdLst>
                <a:gd name="T0" fmla="*/ 0 w 9"/>
                <a:gd name="T1" fmla="*/ 3 h 5"/>
                <a:gd name="T2" fmla="*/ 7 w 9"/>
                <a:gd name="T3" fmla="*/ 4 h 5"/>
                <a:gd name="T4" fmla="*/ 0 w 9"/>
                <a:gd name="T5" fmla="*/ 3 h 5"/>
              </a:gdLst>
              <a:ahLst/>
              <a:cxnLst>
                <a:cxn ang="0">
                  <a:pos x="T0" y="T1"/>
                </a:cxn>
                <a:cxn ang="0">
                  <a:pos x="T2" y="T3"/>
                </a:cxn>
                <a:cxn ang="0">
                  <a:pos x="T4" y="T5"/>
                </a:cxn>
              </a:cxnLst>
              <a:rect l="0" t="0" r="r" b="b"/>
              <a:pathLst>
                <a:path w="9" h="5">
                  <a:moveTo>
                    <a:pt x="0" y="3"/>
                  </a:moveTo>
                  <a:cubicBezTo>
                    <a:pt x="0" y="1"/>
                    <a:pt x="9" y="0"/>
                    <a:pt x="7" y="4"/>
                  </a:cubicBezTo>
                  <a:cubicBezTo>
                    <a:pt x="4" y="3"/>
                    <a:pt x="4" y="5"/>
                    <a:pt x="0" y="3"/>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36" name="Freeform 25"/>
            <p:cNvSpPr>
              <a:spLocks/>
            </p:cNvSpPr>
            <p:nvPr/>
          </p:nvSpPr>
          <p:spPr bwMode="auto">
            <a:xfrm>
              <a:off x="2427287" y="1006475"/>
              <a:ext cx="19050" cy="19050"/>
            </a:xfrm>
            <a:custGeom>
              <a:avLst/>
              <a:gdLst>
                <a:gd name="T0" fmla="*/ 0 w 5"/>
                <a:gd name="T1" fmla="*/ 0 h 5"/>
                <a:gd name="T2" fmla="*/ 4 w 5"/>
                <a:gd name="T3" fmla="*/ 5 h 5"/>
                <a:gd name="T4" fmla="*/ 0 w 5"/>
                <a:gd name="T5" fmla="*/ 5 h 5"/>
                <a:gd name="T6" fmla="*/ 0 w 5"/>
                <a:gd name="T7" fmla="*/ 0 h 5"/>
              </a:gdLst>
              <a:ahLst/>
              <a:cxnLst>
                <a:cxn ang="0">
                  <a:pos x="T0" y="T1"/>
                </a:cxn>
                <a:cxn ang="0">
                  <a:pos x="T2" y="T3"/>
                </a:cxn>
                <a:cxn ang="0">
                  <a:pos x="T4" y="T5"/>
                </a:cxn>
                <a:cxn ang="0">
                  <a:pos x="T6" y="T7"/>
                </a:cxn>
              </a:cxnLst>
              <a:rect l="0" t="0" r="r" b="b"/>
              <a:pathLst>
                <a:path w="5" h="5">
                  <a:moveTo>
                    <a:pt x="0" y="0"/>
                  </a:moveTo>
                  <a:cubicBezTo>
                    <a:pt x="3" y="0"/>
                    <a:pt x="5" y="2"/>
                    <a:pt x="4" y="5"/>
                  </a:cubicBezTo>
                  <a:cubicBezTo>
                    <a:pt x="0" y="5"/>
                    <a:pt x="0" y="5"/>
                    <a:pt x="0" y="5"/>
                  </a:cubicBezTo>
                  <a:lnTo>
                    <a:pt x="0" y="0"/>
                  </a:lnTo>
                  <a:close/>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37" name="Freeform 26"/>
            <p:cNvSpPr>
              <a:spLocks/>
            </p:cNvSpPr>
            <p:nvPr/>
          </p:nvSpPr>
          <p:spPr bwMode="auto">
            <a:xfrm>
              <a:off x="2284412" y="1036637"/>
              <a:ext cx="374650" cy="112713"/>
            </a:xfrm>
            <a:custGeom>
              <a:avLst/>
              <a:gdLst>
                <a:gd name="T0" fmla="*/ 100 w 100"/>
                <a:gd name="T1" fmla="*/ 16 h 30"/>
                <a:gd name="T2" fmla="*/ 100 w 100"/>
                <a:gd name="T3" fmla="*/ 23 h 30"/>
                <a:gd name="T4" fmla="*/ 96 w 100"/>
                <a:gd name="T5" fmla="*/ 26 h 30"/>
                <a:gd name="T6" fmla="*/ 79 w 100"/>
                <a:gd name="T7" fmla="*/ 26 h 30"/>
                <a:gd name="T8" fmla="*/ 73 w 100"/>
                <a:gd name="T9" fmla="*/ 29 h 30"/>
                <a:gd name="T10" fmla="*/ 69 w 100"/>
                <a:gd name="T11" fmla="*/ 28 h 30"/>
                <a:gd name="T12" fmla="*/ 68 w 100"/>
                <a:gd name="T13" fmla="*/ 29 h 30"/>
                <a:gd name="T14" fmla="*/ 62 w 100"/>
                <a:gd name="T15" fmla="*/ 29 h 30"/>
                <a:gd name="T16" fmla="*/ 62 w 100"/>
                <a:gd name="T17" fmla="*/ 28 h 30"/>
                <a:gd name="T18" fmla="*/ 59 w 100"/>
                <a:gd name="T19" fmla="*/ 29 h 30"/>
                <a:gd name="T20" fmla="*/ 54 w 100"/>
                <a:gd name="T21" fmla="*/ 26 h 30"/>
                <a:gd name="T22" fmla="*/ 33 w 100"/>
                <a:gd name="T23" fmla="*/ 26 h 30"/>
                <a:gd name="T24" fmla="*/ 34 w 100"/>
                <a:gd name="T25" fmla="*/ 23 h 30"/>
                <a:gd name="T26" fmla="*/ 31 w 100"/>
                <a:gd name="T27" fmla="*/ 22 h 30"/>
                <a:gd name="T28" fmla="*/ 28 w 100"/>
                <a:gd name="T29" fmla="*/ 16 h 30"/>
                <a:gd name="T30" fmla="*/ 31 w 100"/>
                <a:gd name="T31" fmla="*/ 14 h 30"/>
                <a:gd name="T32" fmla="*/ 28 w 100"/>
                <a:gd name="T33" fmla="*/ 8 h 30"/>
                <a:gd name="T34" fmla="*/ 16 w 100"/>
                <a:gd name="T35" fmla="*/ 9 h 30"/>
                <a:gd name="T36" fmla="*/ 13 w 100"/>
                <a:gd name="T37" fmla="*/ 7 h 30"/>
                <a:gd name="T38" fmla="*/ 10 w 100"/>
                <a:gd name="T39" fmla="*/ 5 h 30"/>
                <a:gd name="T40" fmla="*/ 5 w 100"/>
                <a:gd name="T41" fmla="*/ 7 h 30"/>
                <a:gd name="T42" fmla="*/ 2 w 100"/>
                <a:gd name="T43" fmla="*/ 1 h 30"/>
                <a:gd name="T44" fmla="*/ 17 w 100"/>
                <a:gd name="T45" fmla="*/ 0 h 30"/>
                <a:gd name="T46" fmla="*/ 20 w 100"/>
                <a:gd name="T47" fmla="*/ 1 h 30"/>
                <a:gd name="T48" fmla="*/ 20 w 100"/>
                <a:gd name="T49" fmla="*/ 4 h 30"/>
                <a:gd name="T50" fmla="*/ 24 w 100"/>
                <a:gd name="T51" fmla="*/ 7 h 30"/>
                <a:gd name="T52" fmla="*/ 37 w 100"/>
                <a:gd name="T53" fmla="*/ 7 h 30"/>
                <a:gd name="T54" fmla="*/ 37 w 100"/>
                <a:gd name="T55" fmla="*/ 14 h 30"/>
                <a:gd name="T56" fmla="*/ 47 w 100"/>
                <a:gd name="T57" fmla="*/ 15 h 30"/>
                <a:gd name="T58" fmla="*/ 47 w 100"/>
                <a:gd name="T59" fmla="*/ 18 h 30"/>
                <a:gd name="T60" fmla="*/ 49 w 100"/>
                <a:gd name="T61" fmla="*/ 16 h 30"/>
                <a:gd name="T62" fmla="*/ 66 w 100"/>
                <a:gd name="T63" fmla="*/ 16 h 30"/>
                <a:gd name="T64" fmla="*/ 69 w 100"/>
                <a:gd name="T65" fmla="*/ 18 h 30"/>
                <a:gd name="T66" fmla="*/ 73 w 100"/>
                <a:gd name="T67" fmla="*/ 15 h 30"/>
                <a:gd name="T68" fmla="*/ 77 w 100"/>
                <a:gd name="T69" fmla="*/ 15 h 30"/>
                <a:gd name="T70" fmla="*/ 100 w 100"/>
                <a:gd name="T71"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30">
                  <a:moveTo>
                    <a:pt x="100" y="16"/>
                  </a:moveTo>
                  <a:cubicBezTo>
                    <a:pt x="100" y="23"/>
                    <a:pt x="100" y="23"/>
                    <a:pt x="100" y="23"/>
                  </a:cubicBezTo>
                  <a:cubicBezTo>
                    <a:pt x="98" y="23"/>
                    <a:pt x="96" y="24"/>
                    <a:pt x="96" y="26"/>
                  </a:cubicBezTo>
                  <a:cubicBezTo>
                    <a:pt x="89" y="27"/>
                    <a:pt x="84" y="26"/>
                    <a:pt x="79" y="26"/>
                  </a:cubicBezTo>
                  <a:cubicBezTo>
                    <a:pt x="77" y="26"/>
                    <a:pt x="75" y="29"/>
                    <a:pt x="73" y="29"/>
                  </a:cubicBezTo>
                  <a:cubicBezTo>
                    <a:pt x="71" y="29"/>
                    <a:pt x="71" y="28"/>
                    <a:pt x="69" y="28"/>
                  </a:cubicBezTo>
                  <a:cubicBezTo>
                    <a:pt x="70" y="28"/>
                    <a:pt x="68" y="29"/>
                    <a:pt x="68" y="29"/>
                  </a:cubicBezTo>
                  <a:cubicBezTo>
                    <a:pt x="67" y="29"/>
                    <a:pt x="62" y="29"/>
                    <a:pt x="62" y="29"/>
                  </a:cubicBezTo>
                  <a:cubicBezTo>
                    <a:pt x="62" y="29"/>
                    <a:pt x="62" y="28"/>
                    <a:pt x="62" y="28"/>
                  </a:cubicBezTo>
                  <a:cubicBezTo>
                    <a:pt x="61" y="27"/>
                    <a:pt x="59" y="29"/>
                    <a:pt x="59" y="29"/>
                  </a:cubicBezTo>
                  <a:cubicBezTo>
                    <a:pt x="56" y="28"/>
                    <a:pt x="56" y="26"/>
                    <a:pt x="54" y="26"/>
                  </a:cubicBezTo>
                  <a:cubicBezTo>
                    <a:pt x="48" y="26"/>
                    <a:pt x="41" y="30"/>
                    <a:pt x="33" y="26"/>
                  </a:cubicBezTo>
                  <a:cubicBezTo>
                    <a:pt x="33" y="25"/>
                    <a:pt x="34" y="25"/>
                    <a:pt x="34" y="23"/>
                  </a:cubicBezTo>
                  <a:cubicBezTo>
                    <a:pt x="34" y="21"/>
                    <a:pt x="32" y="23"/>
                    <a:pt x="31" y="22"/>
                  </a:cubicBezTo>
                  <a:cubicBezTo>
                    <a:pt x="30" y="20"/>
                    <a:pt x="31" y="17"/>
                    <a:pt x="28" y="16"/>
                  </a:cubicBezTo>
                  <a:cubicBezTo>
                    <a:pt x="29" y="15"/>
                    <a:pt x="31" y="15"/>
                    <a:pt x="31" y="14"/>
                  </a:cubicBezTo>
                  <a:cubicBezTo>
                    <a:pt x="31" y="11"/>
                    <a:pt x="27" y="12"/>
                    <a:pt x="28" y="8"/>
                  </a:cubicBezTo>
                  <a:cubicBezTo>
                    <a:pt x="26" y="10"/>
                    <a:pt x="20" y="9"/>
                    <a:pt x="16" y="9"/>
                  </a:cubicBezTo>
                  <a:cubicBezTo>
                    <a:pt x="13" y="11"/>
                    <a:pt x="14" y="7"/>
                    <a:pt x="13" y="7"/>
                  </a:cubicBezTo>
                  <a:cubicBezTo>
                    <a:pt x="12" y="6"/>
                    <a:pt x="10" y="7"/>
                    <a:pt x="10" y="5"/>
                  </a:cubicBezTo>
                  <a:cubicBezTo>
                    <a:pt x="9" y="6"/>
                    <a:pt x="7" y="7"/>
                    <a:pt x="5" y="7"/>
                  </a:cubicBezTo>
                  <a:cubicBezTo>
                    <a:pt x="9" y="2"/>
                    <a:pt x="0" y="6"/>
                    <a:pt x="2" y="1"/>
                  </a:cubicBezTo>
                  <a:cubicBezTo>
                    <a:pt x="8" y="2"/>
                    <a:pt x="12" y="0"/>
                    <a:pt x="17" y="0"/>
                  </a:cubicBezTo>
                  <a:cubicBezTo>
                    <a:pt x="17" y="1"/>
                    <a:pt x="19" y="0"/>
                    <a:pt x="20" y="1"/>
                  </a:cubicBezTo>
                  <a:cubicBezTo>
                    <a:pt x="20" y="1"/>
                    <a:pt x="20" y="3"/>
                    <a:pt x="20" y="4"/>
                  </a:cubicBezTo>
                  <a:cubicBezTo>
                    <a:pt x="21" y="5"/>
                    <a:pt x="25" y="3"/>
                    <a:pt x="24" y="7"/>
                  </a:cubicBezTo>
                  <a:cubicBezTo>
                    <a:pt x="28" y="3"/>
                    <a:pt x="32" y="7"/>
                    <a:pt x="37" y="7"/>
                  </a:cubicBezTo>
                  <a:cubicBezTo>
                    <a:pt x="36" y="11"/>
                    <a:pt x="39" y="11"/>
                    <a:pt x="37" y="14"/>
                  </a:cubicBezTo>
                  <a:cubicBezTo>
                    <a:pt x="39" y="14"/>
                    <a:pt x="43" y="13"/>
                    <a:pt x="47" y="15"/>
                  </a:cubicBezTo>
                  <a:cubicBezTo>
                    <a:pt x="48" y="15"/>
                    <a:pt x="40" y="18"/>
                    <a:pt x="47" y="18"/>
                  </a:cubicBezTo>
                  <a:cubicBezTo>
                    <a:pt x="48" y="18"/>
                    <a:pt x="48" y="16"/>
                    <a:pt x="49" y="16"/>
                  </a:cubicBezTo>
                  <a:cubicBezTo>
                    <a:pt x="54" y="16"/>
                    <a:pt x="60" y="16"/>
                    <a:pt x="66" y="16"/>
                  </a:cubicBezTo>
                  <a:cubicBezTo>
                    <a:pt x="67" y="16"/>
                    <a:pt x="69" y="18"/>
                    <a:pt x="69" y="18"/>
                  </a:cubicBezTo>
                  <a:cubicBezTo>
                    <a:pt x="72" y="17"/>
                    <a:pt x="66" y="15"/>
                    <a:pt x="73" y="15"/>
                  </a:cubicBezTo>
                  <a:cubicBezTo>
                    <a:pt x="75" y="15"/>
                    <a:pt x="76" y="15"/>
                    <a:pt x="77" y="15"/>
                  </a:cubicBezTo>
                  <a:cubicBezTo>
                    <a:pt x="83" y="14"/>
                    <a:pt x="92" y="14"/>
                    <a:pt x="100" y="16"/>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38" name="Freeform 27"/>
            <p:cNvSpPr>
              <a:spLocks/>
            </p:cNvSpPr>
            <p:nvPr/>
          </p:nvSpPr>
          <p:spPr bwMode="auto">
            <a:xfrm>
              <a:off x="5475287" y="1031875"/>
              <a:ext cx="376238" cy="269875"/>
            </a:xfrm>
            <a:custGeom>
              <a:avLst/>
              <a:gdLst>
                <a:gd name="T0" fmla="*/ 82 w 100"/>
                <a:gd name="T1" fmla="*/ 2 h 72"/>
                <a:gd name="T2" fmla="*/ 99 w 100"/>
                <a:gd name="T3" fmla="*/ 1 h 72"/>
                <a:gd name="T4" fmla="*/ 98 w 100"/>
                <a:gd name="T5" fmla="*/ 8 h 72"/>
                <a:gd name="T6" fmla="*/ 79 w 100"/>
                <a:gd name="T7" fmla="*/ 10 h 72"/>
                <a:gd name="T8" fmla="*/ 77 w 100"/>
                <a:gd name="T9" fmla="*/ 13 h 72"/>
                <a:gd name="T10" fmla="*/ 74 w 100"/>
                <a:gd name="T11" fmla="*/ 13 h 72"/>
                <a:gd name="T12" fmla="*/ 71 w 100"/>
                <a:gd name="T13" fmla="*/ 16 h 72"/>
                <a:gd name="T14" fmla="*/ 68 w 100"/>
                <a:gd name="T15" fmla="*/ 15 h 72"/>
                <a:gd name="T16" fmla="*/ 63 w 100"/>
                <a:gd name="T17" fmla="*/ 16 h 72"/>
                <a:gd name="T18" fmla="*/ 57 w 100"/>
                <a:gd name="T19" fmla="*/ 17 h 72"/>
                <a:gd name="T20" fmla="*/ 56 w 100"/>
                <a:gd name="T21" fmla="*/ 20 h 72"/>
                <a:gd name="T22" fmla="*/ 49 w 100"/>
                <a:gd name="T23" fmla="*/ 24 h 72"/>
                <a:gd name="T24" fmla="*/ 44 w 100"/>
                <a:gd name="T25" fmla="*/ 27 h 72"/>
                <a:gd name="T26" fmla="*/ 42 w 100"/>
                <a:gd name="T27" fmla="*/ 30 h 72"/>
                <a:gd name="T28" fmla="*/ 40 w 100"/>
                <a:gd name="T29" fmla="*/ 33 h 72"/>
                <a:gd name="T30" fmla="*/ 33 w 100"/>
                <a:gd name="T31" fmla="*/ 36 h 72"/>
                <a:gd name="T32" fmla="*/ 32 w 100"/>
                <a:gd name="T33" fmla="*/ 37 h 72"/>
                <a:gd name="T34" fmla="*/ 26 w 100"/>
                <a:gd name="T35" fmla="*/ 40 h 72"/>
                <a:gd name="T36" fmla="*/ 23 w 100"/>
                <a:gd name="T37" fmla="*/ 45 h 72"/>
                <a:gd name="T38" fmla="*/ 25 w 100"/>
                <a:gd name="T39" fmla="*/ 54 h 72"/>
                <a:gd name="T40" fmla="*/ 20 w 100"/>
                <a:gd name="T41" fmla="*/ 57 h 72"/>
                <a:gd name="T42" fmla="*/ 23 w 100"/>
                <a:gd name="T43" fmla="*/ 62 h 72"/>
                <a:gd name="T44" fmla="*/ 22 w 100"/>
                <a:gd name="T45" fmla="*/ 64 h 72"/>
                <a:gd name="T46" fmla="*/ 23 w 100"/>
                <a:gd name="T47" fmla="*/ 65 h 72"/>
                <a:gd name="T48" fmla="*/ 25 w 100"/>
                <a:gd name="T49" fmla="*/ 64 h 72"/>
                <a:gd name="T50" fmla="*/ 29 w 100"/>
                <a:gd name="T51" fmla="*/ 66 h 72"/>
                <a:gd name="T52" fmla="*/ 27 w 100"/>
                <a:gd name="T53" fmla="*/ 72 h 72"/>
                <a:gd name="T54" fmla="*/ 15 w 100"/>
                <a:gd name="T55" fmla="*/ 72 h 72"/>
                <a:gd name="T56" fmla="*/ 16 w 100"/>
                <a:gd name="T57" fmla="*/ 69 h 72"/>
                <a:gd name="T58" fmla="*/ 12 w 100"/>
                <a:gd name="T59" fmla="*/ 68 h 72"/>
                <a:gd name="T60" fmla="*/ 9 w 100"/>
                <a:gd name="T61" fmla="*/ 65 h 72"/>
                <a:gd name="T62" fmla="*/ 6 w 100"/>
                <a:gd name="T63" fmla="*/ 65 h 72"/>
                <a:gd name="T64" fmla="*/ 2 w 100"/>
                <a:gd name="T65" fmla="*/ 65 h 72"/>
                <a:gd name="T66" fmla="*/ 1 w 100"/>
                <a:gd name="T67" fmla="*/ 55 h 72"/>
                <a:gd name="T68" fmla="*/ 8 w 100"/>
                <a:gd name="T69" fmla="*/ 52 h 72"/>
                <a:gd name="T70" fmla="*/ 6 w 100"/>
                <a:gd name="T71" fmla="*/ 51 h 72"/>
                <a:gd name="T72" fmla="*/ 8 w 100"/>
                <a:gd name="T73" fmla="*/ 48 h 72"/>
                <a:gd name="T74" fmla="*/ 15 w 100"/>
                <a:gd name="T75" fmla="*/ 45 h 72"/>
                <a:gd name="T76" fmla="*/ 15 w 100"/>
                <a:gd name="T77" fmla="*/ 40 h 72"/>
                <a:gd name="T78" fmla="*/ 19 w 100"/>
                <a:gd name="T79" fmla="*/ 38 h 72"/>
                <a:gd name="T80" fmla="*/ 22 w 100"/>
                <a:gd name="T81" fmla="*/ 34 h 72"/>
                <a:gd name="T82" fmla="*/ 22 w 100"/>
                <a:gd name="T83" fmla="*/ 27 h 72"/>
                <a:gd name="T84" fmla="*/ 33 w 100"/>
                <a:gd name="T85" fmla="*/ 23 h 72"/>
                <a:gd name="T86" fmla="*/ 35 w 100"/>
                <a:gd name="T87" fmla="*/ 20 h 72"/>
                <a:gd name="T88" fmla="*/ 36 w 100"/>
                <a:gd name="T89" fmla="*/ 22 h 72"/>
                <a:gd name="T90" fmla="*/ 39 w 100"/>
                <a:gd name="T91" fmla="*/ 19 h 72"/>
                <a:gd name="T92" fmla="*/ 40 w 100"/>
                <a:gd name="T93" fmla="*/ 16 h 72"/>
                <a:gd name="T94" fmla="*/ 47 w 100"/>
                <a:gd name="T95" fmla="*/ 15 h 72"/>
                <a:gd name="T96" fmla="*/ 56 w 100"/>
                <a:gd name="T97" fmla="*/ 13 h 72"/>
                <a:gd name="T98" fmla="*/ 57 w 100"/>
                <a:gd name="T99" fmla="*/ 12 h 72"/>
                <a:gd name="T100" fmla="*/ 60 w 100"/>
                <a:gd name="T101" fmla="*/ 13 h 72"/>
                <a:gd name="T102" fmla="*/ 61 w 100"/>
                <a:gd name="T103" fmla="*/ 10 h 72"/>
                <a:gd name="T104" fmla="*/ 63 w 100"/>
                <a:gd name="T105" fmla="*/ 10 h 72"/>
                <a:gd name="T106" fmla="*/ 72 w 100"/>
                <a:gd name="T107" fmla="*/ 9 h 72"/>
                <a:gd name="T108" fmla="*/ 75 w 100"/>
                <a:gd name="T109" fmla="*/ 8 h 72"/>
                <a:gd name="T110" fmla="*/ 77 w 100"/>
                <a:gd name="T111" fmla="*/ 6 h 72"/>
                <a:gd name="T112" fmla="*/ 82 w 100"/>
                <a:gd name="T113"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 h="72">
                  <a:moveTo>
                    <a:pt x="82" y="2"/>
                  </a:moveTo>
                  <a:cubicBezTo>
                    <a:pt x="87" y="5"/>
                    <a:pt x="93" y="0"/>
                    <a:pt x="99" y="1"/>
                  </a:cubicBezTo>
                  <a:cubicBezTo>
                    <a:pt x="100" y="4"/>
                    <a:pt x="97" y="4"/>
                    <a:pt x="98" y="8"/>
                  </a:cubicBezTo>
                  <a:cubicBezTo>
                    <a:pt x="93" y="5"/>
                    <a:pt x="86" y="10"/>
                    <a:pt x="79" y="10"/>
                  </a:cubicBezTo>
                  <a:cubicBezTo>
                    <a:pt x="78" y="10"/>
                    <a:pt x="78" y="13"/>
                    <a:pt x="77" y="13"/>
                  </a:cubicBezTo>
                  <a:cubicBezTo>
                    <a:pt x="76" y="14"/>
                    <a:pt x="74" y="13"/>
                    <a:pt x="74" y="13"/>
                  </a:cubicBezTo>
                  <a:cubicBezTo>
                    <a:pt x="74" y="13"/>
                    <a:pt x="71" y="16"/>
                    <a:pt x="71" y="16"/>
                  </a:cubicBezTo>
                  <a:cubicBezTo>
                    <a:pt x="70" y="16"/>
                    <a:pt x="70" y="14"/>
                    <a:pt x="68" y="15"/>
                  </a:cubicBezTo>
                  <a:cubicBezTo>
                    <a:pt x="67" y="15"/>
                    <a:pt x="65" y="15"/>
                    <a:pt x="63" y="16"/>
                  </a:cubicBezTo>
                  <a:cubicBezTo>
                    <a:pt x="62" y="16"/>
                    <a:pt x="59" y="17"/>
                    <a:pt x="57" y="17"/>
                  </a:cubicBezTo>
                  <a:cubicBezTo>
                    <a:pt x="55" y="18"/>
                    <a:pt x="57" y="19"/>
                    <a:pt x="56" y="20"/>
                  </a:cubicBezTo>
                  <a:cubicBezTo>
                    <a:pt x="55" y="21"/>
                    <a:pt x="49" y="20"/>
                    <a:pt x="49" y="24"/>
                  </a:cubicBezTo>
                  <a:cubicBezTo>
                    <a:pt x="48" y="26"/>
                    <a:pt x="45" y="27"/>
                    <a:pt x="44" y="27"/>
                  </a:cubicBezTo>
                  <a:cubicBezTo>
                    <a:pt x="44" y="28"/>
                    <a:pt x="42" y="29"/>
                    <a:pt x="42" y="30"/>
                  </a:cubicBezTo>
                  <a:cubicBezTo>
                    <a:pt x="41" y="31"/>
                    <a:pt x="40" y="31"/>
                    <a:pt x="40" y="33"/>
                  </a:cubicBezTo>
                  <a:cubicBezTo>
                    <a:pt x="35" y="34"/>
                    <a:pt x="36" y="32"/>
                    <a:pt x="33" y="36"/>
                  </a:cubicBezTo>
                  <a:cubicBezTo>
                    <a:pt x="33" y="36"/>
                    <a:pt x="32" y="35"/>
                    <a:pt x="32" y="37"/>
                  </a:cubicBezTo>
                  <a:cubicBezTo>
                    <a:pt x="32" y="39"/>
                    <a:pt x="28" y="38"/>
                    <a:pt x="26" y="40"/>
                  </a:cubicBezTo>
                  <a:cubicBezTo>
                    <a:pt x="26" y="42"/>
                    <a:pt x="28" y="47"/>
                    <a:pt x="23" y="45"/>
                  </a:cubicBezTo>
                  <a:cubicBezTo>
                    <a:pt x="24" y="48"/>
                    <a:pt x="22" y="54"/>
                    <a:pt x="25" y="54"/>
                  </a:cubicBezTo>
                  <a:cubicBezTo>
                    <a:pt x="24" y="55"/>
                    <a:pt x="22" y="56"/>
                    <a:pt x="20" y="57"/>
                  </a:cubicBezTo>
                  <a:cubicBezTo>
                    <a:pt x="19" y="60"/>
                    <a:pt x="24" y="59"/>
                    <a:pt x="23" y="62"/>
                  </a:cubicBezTo>
                  <a:cubicBezTo>
                    <a:pt x="23" y="62"/>
                    <a:pt x="21" y="63"/>
                    <a:pt x="22" y="64"/>
                  </a:cubicBezTo>
                  <a:cubicBezTo>
                    <a:pt x="22" y="63"/>
                    <a:pt x="24" y="65"/>
                    <a:pt x="23" y="65"/>
                  </a:cubicBezTo>
                  <a:cubicBezTo>
                    <a:pt x="24" y="65"/>
                    <a:pt x="25" y="64"/>
                    <a:pt x="25" y="64"/>
                  </a:cubicBezTo>
                  <a:cubicBezTo>
                    <a:pt x="26" y="64"/>
                    <a:pt x="26" y="67"/>
                    <a:pt x="29" y="66"/>
                  </a:cubicBezTo>
                  <a:cubicBezTo>
                    <a:pt x="29" y="69"/>
                    <a:pt x="27" y="69"/>
                    <a:pt x="27" y="72"/>
                  </a:cubicBezTo>
                  <a:cubicBezTo>
                    <a:pt x="15" y="72"/>
                    <a:pt x="15" y="72"/>
                    <a:pt x="15" y="72"/>
                  </a:cubicBezTo>
                  <a:cubicBezTo>
                    <a:pt x="15" y="71"/>
                    <a:pt x="17" y="70"/>
                    <a:pt x="16" y="69"/>
                  </a:cubicBezTo>
                  <a:cubicBezTo>
                    <a:pt x="15" y="68"/>
                    <a:pt x="14" y="69"/>
                    <a:pt x="12" y="68"/>
                  </a:cubicBezTo>
                  <a:cubicBezTo>
                    <a:pt x="11" y="67"/>
                    <a:pt x="10" y="65"/>
                    <a:pt x="9" y="65"/>
                  </a:cubicBezTo>
                  <a:cubicBezTo>
                    <a:pt x="9" y="65"/>
                    <a:pt x="7" y="65"/>
                    <a:pt x="6" y="65"/>
                  </a:cubicBezTo>
                  <a:cubicBezTo>
                    <a:pt x="5" y="64"/>
                    <a:pt x="5" y="65"/>
                    <a:pt x="2" y="65"/>
                  </a:cubicBezTo>
                  <a:cubicBezTo>
                    <a:pt x="2" y="62"/>
                    <a:pt x="0" y="60"/>
                    <a:pt x="1" y="55"/>
                  </a:cubicBezTo>
                  <a:cubicBezTo>
                    <a:pt x="5" y="60"/>
                    <a:pt x="1" y="50"/>
                    <a:pt x="8" y="52"/>
                  </a:cubicBezTo>
                  <a:cubicBezTo>
                    <a:pt x="9" y="51"/>
                    <a:pt x="6" y="51"/>
                    <a:pt x="6" y="51"/>
                  </a:cubicBezTo>
                  <a:cubicBezTo>
                    <a:pt x="7" y="50"/>
                    <a:pt x="11" y="49"/>
                    <a:pt x="8" y="48"/>
                  </a:cubicBezTo>
                  <a:cubicBezTo>
                    <a:pt x="9" y="46"/>
                    <a:pt x="12" y="46"/>
                    <a:pt x="15" y="45"/>
                  </a:cubicBezTo>
                  <a:cubicBezTo>
                    <a:pt x="14" y="43"/>
                    <a:pt x="19" y="41"/>
                    <a:pt x="15" y="40"/>
                  </a:cubicBezTo>
                  <a:cubicBezTo>
                    <a:pt x="15" y="38"/>
                    <a:pt x="17" y="39"/>
                    <a:pt x="19" y="38"/>
                  </a:cubicBezTo>
                  <a:cubicBezTo>
                    <a:pt x="19" y="36"/>
                    <a:pt x="20" y="35"/>
                    <a:pt x="22" y="34"/>
                  </a:cubicBezTo>
                  <a:cubicBezTo>
                    <a:pt x="19" y="32"/>
                    <a:pt x="23" y="32"/>
                    <a:pt x="22" y="27"/>
                  </a:cubicBezTo>
                  <a:cubicBezTo>
                    <a:pt x="27" y="27"/>
                    <a:pt x="29" y="24"/>
                    <a:pt x="33" y="23"/>
                  </a:cubicBezTo>
                  <a:cubicBezTo>
                    <a:pt x="35" y="24"/>
                    <a:pt x="34" y="21"/>
                    <a:pt x="35" y="20"/>
                  </a:cubicBezTo>
                  <a:cubicBezTo>
                    <a:pt x="35" y="20"/>
                    <a:pt x="36" y="21"/>
                    <a:pt x="36" y="22"/>
                  </a:cubicBezTo>
                  <a:cubicBezTo>
                    <a:pt x="37" y="21"/>
                    <a:pt x="38" y="20"/>
                    <a:pt x="39" y="19"/>
                  </a:cubicBezTo>
                  <a:cubicBezTo>
                    <a:pt x="39" y="18"/>
                    <a:pt x="40" y="18"/>
                    <a:pt x="40" y="16"/>
                  </a:cubicBezTo>
                  <a:cubicBezTo>
                    <a:pt x="43" y="16"/>
                    <a:pt x="45" y="16"/>
                    <a:pt x="47" y="15"/>
                  </a:cubicBezTo>
                  <a:cubicBezTo>
                    <a:pt x="49" y="13"/>
                    <a:pt x="51" y="14"/>
                    <a:pt x="56" y="13"/>
                  </a:cubicBezTo>
                  <a:cubicBezTo>
                    <a:pt x="57" y="13"/>
                    <a:pt x="56" y="12"/>
                    <a:pt x="57" y="12"/>
                  </a:cubicBezTo>
                  <a:cubicBezTo>
                    <a:pt x="59" y="11"/>
                    <a:pt x="60" y="13"/>
                    <a:pt x="60" y="13"/>
                  </a:cubicBezTo>
                  <a:cubicBezTo>
                    <a:pt x="62" y="13"/>
                    <a:pt x="59" y="10"/>
                    <a:pt x="61" y="10"/>
                  </a:cubicBezTo>
                  <a:cubicBezTo>
                    <a:pt x="62" y="10"/>
                    <a:pt x="62" y="10"/>
                    <a:pt x="63" y="10"/>
                  </a:cubicBezTo>
                  <a:cubicBezTo>
                    <a:pt x="64" y="10"/>
                    <a:pt x="68" y="10"/>
                    <a:pt x="72" y="9"/>
                  </a:cubicBezTo>
                  <a:cubicBezTo>
                    <a:pt x="75" y="8"/>
                    <a:pt x="74" y="9"/>
                    <a:pt x="75" y="8"/>
                  </a:cubicBezTo>
                  <a:cubicBezTo>
                    <a:pt x="75" y="8"/>
                    <a:pt x="77" y="6"/>
                    <a:pt x="77" y="6"/>
                  </a:cubicBezTo>
                  <a:cubicBezTo>
                    <a:pt x="81" y="4"/>
                    <a:pt x="82" y="9"/>
                    <a:pt x="82" y="2"/>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39" name="Freeform 28"/>
            <p:cNvSpPr>
              <a:spLocks/>
            </p:cNvSpPr>
            <p:nvPr/>
          </p:nvSpPr>
          <p:spPr bwMode="auto">
            <a:xfrm>
              <a:off x="2187575" y="1047750"/>
              <a:ext cx="41275" cy="19050"/>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11" y="1"/>
                    <a:pt x="11" y="1"/>
                    <a:pt x="11" y="1"/>
                  </a:cubicBezTo>
                  <a:cubicBezTo>
                    <a:pt x="11" y="5"/>
                    <a:pt x="0" y="0"/>
                    <a:pt x="8" y="1"/>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40" name="Freeform 29"/>
            <p:cNvSpPr>
              <a:spLocks/>
            </p:cNvSpPr>
            <p:nvPr/>
          </p:nvSpPr>
          <p:spPr bwMode="auto">
            <a:xfrm>
              <a:off x="7310437" y="1069975"/>
              <a:ext cx="115888" cy="90488"/>
            </a:xfrm>
            <a:custGeom>
              <a:avLst/>
              <a:gdLst>
                <a:gd name="T0" fmla="*/ 8 w 31"/>
                <a:gd name="T1" fmla="*/ 0 h 24"/>
                <a:gd name="T2" fmla="*/ 10 w 31"/>
                <a:gd name="T3" fmla="*/ 2 h 24"/>
                <a:gd name="T4" fmla="*/ 18 w 31"/>
                <a:gd name="T5" fmla="*/ 6 h 24"/>
                <a:gd name="T6" fmla="*/ 22 w 31"/>
                <a:gd name="T7" fmla="*/ 3 h 24"/>
                <a:gd name="T8" fmla="*/ 31 w 31"/>
                <a:gd name="T9" fmla="*/ 5 h 24"/>
                <a:gd name="T10" fmla="*/ 28 w 31"/>
                <a:gd name="T11" fmla="*/ 12 h 24"/>
                <a:gd name="T12" fmla="*/ 17 w 31"/>
                <a:gd name="T13" fmla="*/ 14 h 24"/>
                <a:gd name="T14" fmla="*/ 17 w 31"/>
                <a:gd name="T15" fmla="*/ 16 h 24"/>
                <a:gd name="T16" fmla="*/ 14 w 31"/>
                <a:gd name="T17" fmla="*/ 19 h 24"/>
                <a:gd name="T18" fmla="*/ 10 w 31"/>
                <a:gd name="T19" fmla="*/ 20 h 24"/>
                <a:gd name="T20" fmla="*/ 4 w 31"/>
                <a:gd name="T21" fmla="*/ 17 h 24"/>
                <a:gd name="T22" fmla="*/ 0 w 31"/>
                <a:gd name="T23" fmla="*/ 6 h 24"/>
                <a:gd name="T24" fmla="*/ 8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8" y="0"/>
                  </a:moveTo>
                  <a:cubicBezTo>
                    <a:pt x="10" y="0"/>
                    <a:pt x="10" y="1"/>
                    <a:pt x="10" y="2"/>
                  </a:cubicBezTo>
                  <a:cubicBezTo>
                    <a:pt x="11" y="5"/>
                    <a:pt x="16" y="4"/>
                    <a:pt x="18" y="6"/>
                  </a:cubicBezTo>
                  <a:cubicBezTo>
                    <a:pt x="21" y="7"/>
                    <a:pt x="22" y="3"/>
                    <a:pt x="22" y="3"/>
                  </a:cubicBezTo>
                  <a:cubicBezTo>
                    <a:pt x="24" y="3"/>
                    <a:pt x="26" y="6"/>
                    <a:pt x="31" y="5"/>
                  </a:cubicBezTo>
                  <a:cubicBezTo>
                    <a:pt x="30" y="6"/>
                    <a:pt x="23" y="9"/>
                    <a:pt x="28" y="12"/>
                  </a:cubicBezTo>
                  <a:cubicBezTo>
                    <a:pt x="27" y="15"/>
                    <a:pt x="22" y="14"/>
                    <a:pt x="17" y="14"/>
                  </a:cubicBezTo>
                  <a:cubicBezTo>
                    <a:pt x="15" y="15"/>
                    <a:pt x="16" y="16"/>
                    <a:pt x="17" y="16"/>
                  </a:cubicBezTo>
                  <a:cubicBezTo>
                    <a:pt x="18" y="18"/>
                    <a:pt x="9" y="17"/>
                    <a:pt x="14" y="19"/>
                  </a:cubicBezTo>
                  <a:cubicBezTo>
                    <a:pt x="14" y="24"/>
                    <a:pt x="9" y="16"/>
                    <a:pt x="10" y="20"/>
                  </a:cubicBezTo>
                  <a:cubicBezTo>
                    <a:pt x="8" y="19"/>
                    <a:pt x="9" y="16"/>
                    <a:pt x="4" y="17"/>
                  </a:cubicBezTo>
                  <a:cubicBezTo>
                    <a:pt x="3" y="13"/>
                    <a:pt x="4" y="7"/>
                    <a:pt x="0" y="6"/>
                  </a:cubicBezTo>
                  <a:cubicBezTo>
                    <a:pt x="1" y="3"/>
                    <a:pt x="9" y="6"/>
                    <a:pt x="8"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41" name="Freeform 30"/>
            <p:cNvSpPr>
              <a:spLocks/>
            </p:cNvSpPr>
            <p:nvPr/>
          </p:nvSpPr>
          <p:spPr bwMode="auto">
            <a:xfrm>
              <a:off x="1808162" y="1081087"/>
              <a:ext cx="30163" cy="22225"/>
            </a:xfrm>
            <a:custGeom>
              <a:avLst/>
              <a:gdLst>
                <a:gd name="T0" fmla="*/ 4 w 8"/>
                <a:gd name="T1" fmla="*/ 0 h 6"/>
                <a:gd name="T2" fmla="*/ 5 w 8"/>
                <a:gd name="T3" fmla="*/ 6 h 6"/>
                <a:gd name="T4" fmla="*/ 0 w 8"/>
                <a:gd name="T5" fmla="*/ 4 h 6"/>
                <a:gd name="T6" fmla="*/ 4 w 8"/>
                <a:gd name="T7" fmla="*/ 0 h 6"/>
              </a:gdLst>
              <a:ahLst/>
              <a:cxnLst>
                <a:cxn ang="0">
                  <a:pos x="T0" y="T1"/>
                </a:cxn>
                <a:cxn ang="0">
                  <a:pos x="T2" y="T3"/>
                </a:cxn>
                <a:cxn ang="0">
                  <a:pos x="T4" y="T5"/>
                </a:cxn>
                <a:cxn ang="0">
                  <a:pos x="T6" y="T7"/>
                </a:cxn>
              </a:cxnLst>
              <a:rect l="0" t="0" r="r" b="b"/>
              <a:pathLst>
                <a:path w="8" h="6">
                  <a:moveTo>
                    <a:pt x="4" y="0"/>
                  </a:moveTo>
                  <a:cubicBezTo>
                    <a:pt x="8" y="1"/>
                    <a:pt x="5" y="2"/>
                    <a:pt x="5" y="6"/>
                  </a:cubicBezTo>
                  <a:cubicBezTo>
                    <a:pt x="4" y="5"/>
                    <a:pt x="2" y="4"/>
                    <a:pt x="0" y="4"/>
                  </a:cubicBezTo>
                  <a:cubicBezTo>
                    <a:pt x="0" y="2"/>
                    <a:pt x="4" y="3"/>
                    <a:pt x="4"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42" name="Freeform 31"/>
            <p:cNvSpPr>
              <a:spLocks/>
            </p:cNvSpPr>
            <p:nvPr/>
          </p:nvSpPr>
          <p:spPr bwMode="auto">
            <a:xfrm>
              <a:off x="7437437" y="1081087"/>
              <a:ext cx="52388" cy="49213"/>
            </a:xfrm>
            <a:custGeom>
              <a:avLst/>
              <a:gdLst>
                <a:gd name="T0" fmla="*/ 0 w 14"/>
                <a:gd name="T1" fmla="*/ 4 h 13"/>
                <a:gd name="T2" fmla="*/ 14 w 14"/>
                <a:gd name="T3" fmla="*/ 7 h 13"/>
                <a:gd name="T4" fmla="*/ 8 w 14"/>
                <a:gd name="T5" fmla="*/ 13 h 13"/>
                <a:gd name="T6" fmla="*/ 5 w 14"/>
                <a:gd name="T7" fmla="*/ 10 h 13"/>
                <a:gd name="T8" fmla="*/ 3 w 14"/>
                <a:gd name="T9" fmla="*/ 10 h 13"/>
                <a:gd name="T10" fmla="*/ 0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0" y="4"/>
                  </a:moveTo>
                  <a:cubicBezTo>
                    <a:pt x="4" y="0"/>
                    <a:pt x="12" y="4"/>
                    <a:pt x="14" y="7"/>
                  </a:cubicBezTo>
                  <a:cubicBezTo>
                    <a:pt x="13" y="10"/>
                    <a:pt x="7" y="8"/>
                    <a:pt x="8" y="13"/>
                  </a:cubicBezTo>
                  <a:cubicBezTo>
                    <a:pt x="6" y="13"/>
                    <a:pt x="6" y="10"/>
                    <a:pt x="5" y="10"/>
                  </a:cubicBezTo>
                  <a:cubicBezTo>
                    <a:pt x="5" y="10"/>
                    <a:pt x="3" y="10"/>
                    <a:pt x="3" y="10"/>
                  </a:cubicBezTo>
                  <a:cubicBezTo>
                    <a:pt x="1" y="8"/>
                    <a:pt x="3" y="5"/>
                    <a:pt x="0" y="4"/>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43" name="Freeform 32"/>
            <p:cNvSpPr>
              <a:spLocks/>
            </p:cNvSpPr>
            <p:nvPr/>
          </p:nvSpPr>
          <p:spPr bwMode="auto">
            <a:xfrm>
              <a:off x="7504112" y="1096962"/>
              <a:ext cx="79375" cy="44450"/>
            </a:xfrm>
            <a:custGeom>
              <a:avLst/>
              <a:gdLst>
                <a:gd name="T0" fmla="*/ 1 w 21"/>
                <a:gd name="T1" fmla="*/ 2 h 12"/>
                <a:gd name="T2" fmla="*/ 4 w 21"/>
                <a:gd name="T3" fmla="*/ 2 h 12"/>
                <a:gd name="T4" fmla="*/ 11 w 21"/>
                <a:gd name="T5" fmla="*/ 5 h 12"/>
                <a:gd name="T6" fmla="*/ 18 w 21"/>
                <a:gd name="T7" fmla="*/ 7 h 12"/>
                <a:gd name="T8" fmla="*/ 21 w 21"/>
                <a:gd name="T9" fmla="*/ 10 h 12"/>
                <a:gd name="T10" fmla="*/ 4 w 21"/>
                <a:gd name="T11" fmla="*/ 7 h 12"/>
                <a:gd name="T12" fmla="*/ 1 w 21"/>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1" h="12">
                  <a:moveTo>
                    <a:pt x="1" y="2"/>
                  </a:moveTo>
                  <a:cubicBezTo>
                    <a:pt x="4" y="2"/>
                    <a:pt x="4" y="2"/>
                    <a:pt x="4" y="2"/>
                  </a:cubicBezTo>
                  <a:cubicBezTo>
                    <a:pt x="8" y="0"/>
                    <a:pt x="8" y="4"/>
                    <a:pt x="11" y="5"/>
                  </a:cubicBezTo>
                  <a:cubicBezTo>
                    <a:pt x="14" y="5"/>
                    <a:pt x="16" y="6"/>
                    <a:pt x="18" y="7"/>
                  </a:cubicBezTo>
                  <a:cubicBezTo>
                    <a:pt x="20" y="8"/>
                    <a:pt x="21" y="7"/>
                    <a:pt x="21" y="10"/>
                  </a:cubicBezTo>
                  <a:cubicBezTo>
                    <a:pt x="13" y="12"/>
                    <a:pt x="10" y="8"/>
                    <a:pt x="4" y="7"/>
                  </a:cubicBezTo>
                  <a:cubicBezTo>
                    <a:pt x="6" y="3"/>
                    <a:pt x="0" y="6"/>
                    <a:pt x="1" y="2"/>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44" name="Freeform 33"/>
            <p:cNvSpPr>
              <a:spLocks/>
            </p:cNvSpPr>
            <p:nvPr/>
          </p:nvSpPr>
          <p:spPr bwMode="auto">
            <a:xfrm>
              <a:off x="2165350" y="1166812"/>
              <a:ext cx="130175" cy="109538"/>
            </a:xfrm>
            <a:custGeom>
              <a:avLst/>
              <a:gdLst>
                <a:gd name="T0" fmla="*/ 11 w 35"/>
                <a:gd name="T1" fmla="*/ 5 h 29"/>
                <a:gd name="T2" fmla="*/ 11 w 35"/>
                <a:gd name="T3" fmla="*/ 4 h 29"/>
                <a:gd name="T4" fmla="*/ 27 w 35"/>
                <a:gd name="T5" fmla="*/ 0 h 29"/>
                <a:gd name="T6" fmla="*/ 30 w 35"/>
                <a:gd name="T7" fmla="*/ 5 h 29"/>
                <a:gd name="T8" fmla="*/ 27 w 35"/>
                <a:gd name="T9" fmla="*/ 9 h 29"/>
                <a:gd name="T10" fmla="*/ 34 w 35"/>
                <a:gd name="T11" fmla="*/ 11 h 29"/>
                <a:gd name="T12" fmla="*/ 35 w 35"/>
                <a:gd name="T13" fmla="*/ 22 h 29"/>
                <a:gd name="T14" fmla="*/ 31 w 35"/>
                <a:gd name="T15" fmla="*/ 22 h 29"/>
                <a:gd name="T16" fmla="*/ 31 w 35"/>
                <a:gd name="T17" fmla="*/ 25 h 29"/>
                <a:gd name="T18" fmla="*/ 27 w 35"/>
                <a:gd name="T19" fmla="*/ 25 h 29"/>
                <a:gd name="T20" fmla="*/ 23 w 35"/>
                <a:gd name="T21" fmla="*/ 28 h 29"/>
                <a:gd name="T22" fmla="*/ 18 w 35"/>
                <a:gd name="T23" fmla="*/ 23 h 29"/>
                <a:gd name="T24" fmla="*/ 14 w 35"/>
                <a:gd name="T25" fmla="*/ 19 h 29"/>
                <a:gd name="T26" fmla="*/ 11 w 35"/>
                <a:gd name="T27" fmla="*/ 16 h 29"/>
                <a:gd name="T28" fmla="*/ 4 w 35"/>
                <a:gd name="T29" fmla="*/ 15 h 29"/>
                <a:gd name="T30" fmla="*/ 0 w 35"/>
                <a:gd name="T31" fmla="*/ 12 h 29"/>
                <a:gd name="T32" fmla="*/ 14 w 35"/>
                <a:gd name="T33" fmla="*/ 14 h 29"/>
                <a:gd name="T34" fmla="*/ 15 w 35"/>
                <a:gd name="T35" fmla="*/ 8 h 29"/>
                <a:gd name="T36" fmla="*/ 10 w 35"/>
                <a:gd name="T37" fmla="*/ 4 h 29"/>
                <a:gd name="T38" fmla="*/ 11 w 35"/>
                <a:gd name="T3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9">
                  <a:moveTo>
                    <a:pt x="11" y="5"/>
                  </a:moveTo>
                  <a:cubicBezTo>
                    <a:pt x="13" y="5"/>
                    <a:pt x="12" y="4"/>
                    <a:pt x="11" y="4"/>
                  </a:cubicBezTo>
                  <a:cubicBezTo>
                    <a:pt x="15" y="1"/>
                    <a:pt x="25" y="4"/>
                    <a:pt x="27" y="0"/>
                  </a:cubicBezTo>
                  <a:cubicBezTo>
                    <a:pt x="29" y="1"/>
                    <a:pt x="29" y="3"/>
                    <a:pt x="30" y="5"/>
                  </a:cubicBezTo>
                  <a:cubicBezTo>
                    <a:pt x="30" y="8"/>
                    <a:pt x="27" y="7"/>
                    <a:pt x="27" y="9"/>
                  </a:cubicBezTo>
                  <a:cubicBezTo>
                    <a:pt x="28" y="14"/>
                    <a:pt x="30" y="11"/>
                    <a:pt x="34" y="11"/>
                  </a:cubicBezTo>
                  <a:cubicBezTo>
                    <a:pt x="35" y="16"/>
                    <a:pt x="34" y="16"/>
                    <a:pt x="35" y="22"/>
                  </a:cubicBezTo>
                  <a:cubicBezTo>
                    <a:pt x="34" y="23"/>
                    <a:pt x="32" y="21"/>
                    <a:pt x="31" y="22"/>
                  </a:cubicBezTo>
                  <a:cubicBezTo>
                    <a:pt x="31" y="22"/>
                    <a:pt x="31" y="25"/>
                    <a:pt x="31" y="25"/>
                  </a:cubicBezTo>
                  <a:cubicBezTo>
                    <a:pt x="30" y="25"/>
                    <a:pt x="28" y="25"/>
                    <a:pt x="27" y="25"/>
                  </a:cubicBezTo>
                  <a:cubicBezTo>
                    <a:pt x="25" y="25"/>
                    <a:pt x="25" y="27"/>
                    <a:pt x="23" y="28"/>
                  </a:cubicBezTo>
                  <a:cubicBezTo>
                    <a:pt x="19" y="29"/>
                    <a:pt x="19" y="25"/>
                    <a:pt x="18" y="23"/>
                  </a:cubicBezTo>
                  <a:cubicBezTo>
                    <a:pt x="17" y="22"/>
                    <a:pt x="13" y="22"/>
                    <a:pt x="14" y="19"/>
                  </a:cubicBezTo>
                  <a:cubicBezTo>
                    <a:pt x="12" y="20"/>
                    <a:pt x="11" y="18"/>
                    <a:pt x="11" y="16"/>
                  </a:cubicBezTo>
                  <a:cubicBezTo>
                    <a:pt x="9" y="17"/>
                    <a:pt x="7" y="16"/>
                    <a:pt x="4" y="15"/>
                  </a:cubicBezTo>
                  <a:cubicBezTo>
                    <a:pt x="2" y="14"/>
                    <a:pt x="0" y="16"/>
                    <a:pt x="0" y="12"/>
                  </a:cubicBezTo>
                  <a:cubicBezTo>
                    <a:pt x="6" y="11"/>
                    <a:pt x="8" y="15"/>
                    <a:pt x="14" y="14"/>
                  </a:cubicBezTo>
                  <a:cubicBezTo>
                    <a:pt x="16" y="13"/>
                    <a:pt x="15" y="10"/>
                    <a:pt x="15" y="8"/>
                  </a:cubicBezTo>
                  <a:cubicBezTo>
                    <a:pt x="16" y="4"/>
                    <a:pt x="8" y="9"/>
                    <a:pt x="10" y="4"/>
                  </a:cubicBezTo>
                  <a:cubicBezTo>
                    <a:pt x="11" y="4"/>
                    <a:pt x="11" y="4"/>
                    <a:pt x="11" y="5"/>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45" name="Freeform 34"/>
            <p:cNvSpPr>
              <a:spLocks/>
            </p:cNvSpPr>
            <p:nvPr/>
          </p:nvSpPr>
          <p:spPr bwMode="auto">
            <a:xfrm>
              <a:off x="2636837" y="1174750"/>
              <a:ext cx="82550" cy="38100"/>
            </a:xfrm>
            <a:custGeom>
              <a:avLst/>
              <a:gdLst>
                <a:gd name="T0" fmla="*/ 0 w 22"/>
                <a:gd name="T1" fmla="*/ 2 h 10"/>
                <a:gd name="T2" fmla="*/ 6 w 22"/>
                <a:gd name="T3" fmla="*/ 0 h 10"/>
                <a:gd name="T4" fmla="*/ 21 w 22"/>
                <a:gd name="T5" fmla="*/ 5 h 10"/>
                <a:gd name="T6" fmla="*/ 20 w 22"/>
                <a:gd name="T7" fmla="*/ 10 h 10"/>
                <a:gd name="T8" fmla="*/ 5 w 22"/>
                <a:gd name="T9" fmla="*/ 5 h 10"/>
                <a:gd name="T10" fmla="*/ 0 w 22"/>
                <a:gd name="T11" fmla="*/ 2 h 10"/>
              </a:gdLst>
              <a:ahLst/>
              <a:cxnLst>
                <a:cxn ang="0">
                  <a:pos x="T0" y="T1"/>
                </a:cxn>
                <a:cxn ang="0">
                  <a:pos x="T2" y="T3"/>
                </a:cxn>
                <a:cxn ang="0">
                  <a:pos x="T4" y="T5"/>
                </a:cxn>
                <a:cxn ang="0">
                  <a:pos x="T6" y="T7"/>
                </a:cxn>
                <a:cxn ang="0">
                  <a:pos x="T8" y="T9"/>
                </a:cxn>
                <a:cxn ang="0">
                  <a:pos x="T10" y="T11"/>
                </a:cxn>
              </a:cxnLst>
              <a:rect l="0" t="0" r="r" b="b"/>
              <a:pathLst>
                <a:path w="22" h="10">
                  <a:moveTo>
                    <a:pt x="0" y="2"/>
                  </a:moveTo>
                  <a:cubicBezTo>
                    <a:pt x="1" y="0"/>
                    <a:pt x="4" y="0"/>
                    <a:pt x="6" y="0"/>
                  </a:cubicBezTo>
                  <a:cubicBezTo>
                    <a:pt x="11" y="1"/>
                    <a:pt x="17" y="4"/>
                    <a:pt x="21" y="5"/>
                  </a:cubicBezTo>
                  <a:cubicBezTo>
                    <a:pt x="22" y="7"/>
                    <a:pt x="20" y="8"/>
                    <a:pt x="20" y="10"/>
                  </a:cubicBezTo>
                  <a:cubicBezTo>
                    <a:pt x="12" y="10"/>
                    <a:pt x="9" y="9"/>
                    <a:pt x="5" y="5"/>
                  </a:cubicBezTo>
                  <a:cubicBezTo>
                    <a:pt x="3" y="4"/>
                    <a:pt x="3" y="1"/>
                    <a:pt x="0" y="2"/>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46" name="Freeform 35"/>
            <p:cNvSpPr>
              <a:spLocks/>
            </p:cNvSpPr>
            <p:nvPr/>
          </p:nvSpPr>
          <p:spPr bwMode="auto">
            <a:xfrm>
              <a:off x="7385050" y="1174750"/>
              <a:ext cx="52388" cy="22225"/>
            </a:xfrm>
            <a:custGeom>
              <a:avLst/>
              <a:gdLst>
                <a:gd name="T0" fmla="*/ 14 w 14"/>
                <a:gd name="T1" fmla="*/ 5 h 6"/>
                <a:gd name="T2" fmla="*/ 0 w 14"/>
                <a:gd name="T3" fmla="*/ 3 h 6"/>
                <a:gd name="T4" fmla="*/ 4 w 14"/>
                <a:gd name="T5" fmla="*/ 0 h 6"/>
                <a:gd name="T6" fmla="*/ 14 w 14"/>
                <a:gd name="T7" fmla="*/ 5 h 6"/>
              </a:gdLst>
              <a:ahLst/>
              <a:cxnLst>
                <a:cxn ang="0">
                  <a:pos x="T0" y="T1"/>
                </a:cxn>
                <a:cxn ang="0">
                  <a:pos x="T2" y="T3"/>
                </a:cxn>
                <a:cxn ang="0">
                  <a:pos x="T4" y="T5"/>
                </a:cxn>
                <a:cxn ang="0">
                  <a:pos x="T6" y="T7"/>
                </a:cxn>
              </a:cxnLst>
              <a:rect l="0" t="0" r="r" b="b"/>
              <a:pathLst>
                <a:path w="14" h="6">
                  <a:moveTo>
                    <a:pt x="14" y="5"/>
                  </a:moveTo>
                  <a:cubicBezTo>
                    <a:pt x="12" y="6"/>
                    <a:pt x="3" y="5"/>
                    <a:pt x="0" y="3"/>
                  </a:cubicBezTo>
                  <a:cubicBezTo>
                    <a:pt x="0" y="1"/>
                    <a:pt x="4" y="3"/>
                    <a:pt x="4" y="0"/>
                  </a:cubicBezTo>
                  <a:cubicBezTo>
                    <a:pt x="7" y="2"/>
                    <a:pt x="14" y="0"/>
                    <a:pt x="14" y="5"/>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47" name="Freeform 36"/>
            <p:cNvSpPr>
              <a:spLocks/>
            </p:cNvSpPr>
            <p:nvPr/>
          </p:nvSpPr>
          <p:spPr bwMode="auto">
            <a:xfrm>
              <a:off x="3217862" y="1290637"/>
              <a:ext cx="41275" cy="30163"/>
            </a:xfrm>
            <a:custGeom>
              <a:avLst/>
              <a:gdLst>
                <a:gd name="T0" fmla="*/ 11 w 11"/>
                <a:gd name="T1" fmla="*/ 6 h 8"/>
                <a:gd name="T2" fmla="*/ 0 w 11"/>
                <a:gd name="T3" fmla="*/ 3 h 8"/>
                <a:gd name="T4" fmla="*/ 11 w 11"/>
                <a:gd name="T5" fmla="*/ 6 h 8"/>
              </a:gdLst>
              <a:ahLst/>
              <a:cxnLst>
                <a:cxn ang="0">
                  <a:pos x="T0" y="T1"/>
                </a:cxn>
                <a:cxn ang="0">
                  <a:pos x="T2" y="T3"/>
                </a:cxn>
                <a:cxn ang="0">
                  <a:pos x="T4" y="T5"/>
                </a:cxn>
              </a:cxnLst>
              <a:rect l="0" t="0" r="r" b="b"/>
              <a:pathLst>
                <a:path w="11" h="8">
                  <a:moveTo>
                    <a:pt x="11" y="6"/>
                  </a:moveTo>
                  <a:cubicBezTo>
                    <a:pt x="4" y="8"/>
                    <a:pt x="5" y="2"/>
                    <a:pt x="0" y="3"/>
                  </a:cubicBezTo>
                  <a:cubicBezTo>
                    <a:pt x="2" y="0"/>
                    <a:pt x="11" y="2"/>
                    <a:pt x="11" y="6"/>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48" name="Freeform 37"/>
            <p:cNvSpPr>
              <a:spLocks/>
            </p:cNvSpPr>
            <p:nvPr/>
          </p:nvSpPr>
          <p:spPr bwMode="auto">
            <a:xfrm>
              <a:off x="3187700" y="1320800"/>
              <a:ext cx="60325" cy="34925"/>
            </a:xfrm>
            <a:custGeom>
              <a:avLst/>
              <a:gdLst>
                <a:gd name="T0" fmla="*/ 16 w 16"/>
                <a:gd name="T1" fmla="*/ 5 h 9"/>
                <a:gd name="T2" fmla="*/ 2 w 16"/>
                <a:gd name="T3" fmla="*/ 5 h 9"/>
                <a:gd name="T4" fmla="*/ 6 w 16"/>
                <a:gd name="T5" fmla="*/ 1 h 9"/>
                <a:gd name="T6" fmla="*/ 16 w 16"/>
                <a:gd name="T7" fmla="*/ 5 h 9"/>
              </a:gdLst>
              <a:ahLst/>
              <a:cxnLst>
                <a:cxn ang="0">
                  <a:pos x="T0" y="T1"/>
                </a:cxn>
                <a:cxn ang="0">
                  <a:pos x="T2" y="T3"/>
                </a:cxn>
                <a:cxn ang="0">
                  <a:pos x="T4" y="T5"/>
                </a:cxn>
                <a:cxn ang="0">
                  <a:pos x="T6" y="T7"/>
                </a:cxn>
              </a:cxnLst>
              <a:rect l="0" t="0" r="r" b="b"/>
              <a:pathLst>
                <a:path w="16" h="9">
                  <a:moveTo>
                    <a:pt x="16" y="5"/>
                  </a:moveTo>
                  <a:cubicBezTo>
                    <a:pt x="14" y="9"/>
                    <a:pt x="4" y="9"/>
                    <a:pt x="2" y="5"/>
                  </a:cubicBezTo>
                  <a:cubicBezTo>
                    <a:pt x="0" y="0"/>
                    <a:pt x="7" y="4"/>
                    <a:pt x="6" y="1"/>
                  </a:cubicBezTo>
                  <a:cubicBezTo>
                    <a:pt x="9" y="3"/>
                    <a:pt x="12" y="4"/>
                    <a:pt x="16" y="5"/>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49" name="Freeform 38"/>
            <p:cNvSpPr>
              <a:spLocks/>
            </p:cNvSpPr>
            <p:nvPr/>
          </p:nvSpPr>
          <p:spPr bwMode="auto">
            <a:xfrm>
              <a:off x="5400675" y="1343025"/>
              <a:ext cx="38100" cy="34925"/>
            </a:xfrm>
            <a:custGeom>
              <a:avLst/>
              <a:gdLst>
                <a:gd name="T0" fmla="*/ 4 w 10"/>
                <a:gd name="T1" fmla="*/ 0 h 9"/>
                <a:gd name="T2" fmla="*/ 10 w 10"/>
                <a:gd name="T3" fmla="*/ 6 h 9"/>
                <a:gd name="T4" fmla="*/ 3 w 10"/>
                <a:gd name="T5" fmla="*/ 9 h 9"/>
                <a:gd name="T6" fmla="*/ 1 w 10"/>
                <a:gd name="T7" fmla="*/ 2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8" y="0"/>
                    <a:pt x="9" y="2"/>
                    <a:pt x="10" y="6"/>
                  </a:cubicBezTo>
                  <a:cubicBezTo>
                    <a:pt x="6" y="6"/>
                    <a:pt x="3" y="6"/>
                    <a:pt x="3" y="9"/>
                  </a:cubicBezTo>
                  <a:cubicBezTo>
                    <a:pt x="0" y="9"/>
                    <a:pt x="2" y="4"/>
                    <a:pt x="1" y="2"/>
                  </a:cubicBezTo>
                  <a:cubicBezTo>
                    <a:pt x="3" y="2"/>
                    <a:pt x="4" y="1"/>
                    <a:pt x="4"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50" name="Freeform 39"/>
            <p:cNvSpPr>
              <a:spLocks/>
            </p:cNvSpPr>
            <p:nvPr/>
          </p:nvSpPr>
          <p:spPr bwMode="auto">
            <a:xfrm>
              <a:off x="2044700" y="1366837"/>
              <a:ext cx="38100" cy="25400"/>
            </a:xfrm>
            <a:custGeom>
              <a:avLst/>
              <a:gdLst>
                <a:gd name="T0" fmla="*/ 10 w 10"/>
                <a:gd name="T1" fmla="*/ 6 h 7"/>
                <a:gd name="T2" fmla="*/ 0 w 10"/>
                <a:gd name="T3" fmla="*/ 7 h 7"/>
                <a:gd name="T4" fmla="*/ 10 w 10"/>
                <a:gd name="T5" fmla="*/ 6 h 7"/>
              </a:gdLst>
              <a:ahLst/>
              <a:cxnLst>
                <a:cxn ang="0">
                  <a:pos x="T0" y="T1"/>
                </a:cxn>
                <a:cxn ang="0">
                  <a:pos x="T2" y="T3"/>
                </a:cxn>
                <a:cxn ang="0">
                  <a:pos x="T4" y="T5"/>
                </a:cxn>
              </a:cxnLst>
              <a:rect l="0" t="0" r="r" b="b"/>
              <a:pathLst>
                <a:path w="10" h="7">
                  <a:moveTo>
                    <a:pt x="10" y="6"/>
                  </a:moveTo>
                  <a:cubicBezTo>
                    <a:pt x="5" y="5"/>
                    <a:pt x="3" y="6"/>
                    <a:pt x="0" y="7"/>
                  </a:cubicBezTo>
                  <a:cubicBezTo>
                    <a:pt x="0" y="4"/>
                    <a:pt x="10" y="0"/>
                    <a:pt x="10" y="6"/>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51" name="Freeform 40"/>
            <p:cNvSpPr>
              <a:spLocks/>
            </p:cNvSpPr>
            <p:nvPr/>
          </p:nvSpPr>
          <p:spPr bwMode="auto">
            <a:xfrm>
              <a:off x="2705100" y="1384300"/>
              <a:ext cx="66675" cy="41275"/>
            </a:xfrm>
            <a:custGeom>
              <a:avLst/>
              <a:gdLst>
                <a:gd name="T0" fmla="*/ 15 w 18"/>
                <a:gd name="T1" fmla="*/ 2 h 11"/>
                <a:gd name="T2" fmla="*/ 16 w 18"/>
                <a:gd name="T3" fmla="*/ 10 h 11"/>
                <a:gd name="T4" fmla="*/ 2 w 18"/>
                <a:gd name="T5" fmla="*/ 8 h 11"/>
                <a:gd name="T6" fmla="*/ 5 w 18"/>
                <a:gd name="T7" fmla="*/ 2 h 11"/>
                <a:gd name="T8" fmla="*/ 15 w 18"/>
                <a:gd name="T9" fmla="*/ 2 h 11"/>
              </a:gdLst>
              <a:ahLst/>
              <a:cxnLst>
                <a:cxn ang="0">
                  <a:pos x="T0" y="T1"/>
                </a:cxn>
                <a:cxn ang="0">
                  <a:pos x="T2" y="T3"/>
                </a:cxn>
                <a:cxn ang="0">
                  <a:pos x="T4" y="T5"/>
                </a:cxn>
                <a:cxn ang="0">
                  <a:pos x="T6" y="T7"/>
                </a:cxn>
                <a:cxn ang="0">
                  <a:pos x="T8" y="T9"/>
                </a:cxn>
              </a:cxnLst>
              <a:rect l="0" t="0" r="r" b="b"/>
              <a:pathLst>
                <a:path w="18" h="11">
                  <a:moveTo>
                    <a:pt x="15" y="2"/>
                  </a:moveTo>
                  <a:cubicBezTo>
                    <a:pt x="16" y="4"/>
                    <a:pt x="18" y="9"/>
                    <a:pt x="16" y="10"/>
                  </a:cubicBezTo>
                  <a:cubicBezTo>
                    <a:pt x="11" y="10"/>
                    <a:pt x="4" y="11"/>
                    <a:pt x="2" y="8"/>
                  </a:cubicBezTo>
                  <a:cubicBezTo>
                    <a:pt x="0" y="3"/>
                    <a:pt x="6" y="6"/>
                    <a:pt x="5" y="2"/>
                  </a:cubicBezTo>
                  <a:cubicBezTo>
                    <a:pt x="9" y="0"/>
                    <a:pt x="14" y="4"/>
                    <a:pt x="15" y="2"/>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52" name="Freeform 41"/>
            <p:cNvSpPr>
              <a:spLocks/>
            </p:cNvSpPr>
            <p:nvPr/>
          </p:nvSpPr>
          <p:spPr bwMode="auto">
            <a:xfrm>
              <a:off x="2682875" y="1497012"/>
              <a:ext cx="77788" cy="38100"/>
            </a:xfrm>
            <a:custGeom>
              <a:avLst/>
              <a:gdLst>
                <a:gd name="T0" fmla="*/ 19 w 21"/>
                <a:gd name="T1" fmla="*/ 4 h 10"/>
                <a:gd name="T2" fmla="*/ 14 w 21"/>
                <a:gd name="T3" fmla="*/ 7 h 10"/>
                <a:gd name="T4" fmla="*/ 8 w 21"/>
                <a:gd name="T5" fmla="*/ 8 h 10"/>
                <a:gd name="T6" fmla="*/ 2 w 21"/>
                <a:gd name="T7" fmla="*/ 7 h 10"/>
                <a:gd name="T8" fmla="*/ 4 w 21"/>
                <a:gd name="T9" fmla="*/ 3 h 10"/>
                <a:gd name="T10" fmla="*/ 8 w 21"/>
                <a:gd name="T11" fmla="*/ 0 h 10"/>
                <a:gd name="T12" fmla="*/ 19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19" y="4"/>
                  </a:moveTo>
                  <a:cubicBezTo>
                    <a:pt x="21" y="8"/>
                    <a:pt x="16" y="7"/>
                    <a:pt x="14" y="7"/>
                  </a:cubicBezTo>
                  <a:cubicBezTo>
                    <a:pt x="13" y="7"/>
                    <a:pt x="9" y="10"/>
                    <a:pt x="8" y="8"/>
                  </a:cubicBezTo>
                  <a:cubicBezTo>
                    <a:pt x="7" y="7"/>
                    <a:pt x="4" y="8"/>
                    <a:pt x="2" y="7"/>
                  </a:cubicBezTo>
                  <a:cubicBezTo>
                    <a:pt x="0" y="3"/>
                    <a:pt x="9" y="4"/>
                    <a:pt x="4" y="3"/>
                  </a:cubicBezTo>
                  <a:cubicBezTo>
                    <a:pt x="4" y="1"/>
                    <a:pt x="8" y="2"/>
                    <a:pt x="8" y="0"/>
                  </a:cubicBezTo>
                  <a:cubicBezTo>
                    <a:pt x="12" y="1"/>
                    <a:pt x="17" y="2"/>
                    <a:pt x="19" y="4"/>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53" name="Freeform 42"/>
            <p:cNvSpPr>
              <a:spLocks/>
            </p:cNvSpPr>
            <p:nvPr/>
          </p:nvSpPr>
          <p:spPr bwMode="auto">
            <a:xfrm>
              <a:off x="2682875" y="1554162"/>
              <a:ext cx="36513" cy="19050"/>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54" name="Freeform 43"/>
            <p:cNvSpPr>
              <a:spLocks/>
            </p:cNvSpPr>
            <p:nvPr/>
          </p:nvSpPr>
          <p:spPr bwMode="auto">
            <a:xfrm>
              <a:off x="2565400" y="1579562"/>
              <a:ext cx="41275" cy="22225"/>
            </a:xfrm>
            <a:custGeom>
              <a:avLst/>
              <a:gdLst>
                <a:gd name="T0" fmla="*/ 9 w 11"/>
                <a:gd name="T1" fmla="*/ 0 h 6"/>
                <a:gd name="T2" fmla="*/ 11 w 11"/>
                <a:gd name="T3" fmla="*/ 3 h 6"/>
                <a:gd name="T4" fmla="*/ 5 w 11"/>
                <a:gd name="T5" fmla="*/ 5 h 6"/>
                <a:gd name="T6" fmla="*/ 0 w 11"/>
                <a:gd name="T7" fmla="*/ 5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9" y="2"/>
                    <a:pt x="10" y="3"/>
                    <a:pt x="11" y="3"/>
                  </a:cubicBezTo>
                  <a:cubicBezTo>
                    <a:pt x="11" y="6"/>
                    <a:pt x="6" y="3"/>
                    <a:pt x="5" y="5"/>
                  </a:cubicBezTo>
                  <a:cubicBezTo>
                    <a:pt x="4" y="6"/>
                    <a:pt x="5" y="5"/>
                    <a:pt x="0" y="5"/>
                  </a:cubicBezTo>
                  <a:cubicBezTo>
                    <a:pt x="2" y="2"/>
                    <a:pt x="4" y="0"/>
                    <a:pt x="9"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55" name="Freeform 44"/>
            <p:cNvSpPr>
              <a:spLocks/>
            </p:cNvSpPr>
            <p:nvPr/>
          </p:nvSpPr>
          <p:spPr bwMode="auto">
            <a:xfrm>
              <a:off x="2644775" y="1601787"/>
              <a:ext cx="14288" cy="26988"/>
            </a:xfrm>
            <a:custGeom>
              <a:avLst/>
              <a:gdLst>
                <a:gd name="T0" fmla="*/ 1 w 4"/>
                <a:gd name="T1" fmla="*/ 0 h 7"/>
                <a:gd name="T2" fmla="*/ 4 w 4"/>
                <a:gd name="T3" fmla="*/ 6 h 7"/>
                <a:gd name="T4" fmla="*/ 1 w 4"/>
                <a:gd name="T5" fmla="*/ 0 h 7"/>
              </a:gdLst>
              <a:ahLst/>
              <a:cxnLst>
                <a:cxn ang="0">
                  <a:pos x="T0" y="T1"/>
                </a:cxn>
                <a:cxn ang="0">
                  <a:pos x="T2" y="T3"/>
                </a:cxn>
                <a:cxn ang="0">
                  <a:pos x="T4" y="T5"/>
                </a:cxn>
              </a:cxnLst>
              <a:rect l="0" t="0" r="r" b="b"/>
              <a:pathLst>
                <a:path w="4" h="7">
                  <a:moveTo>
                    <a:pt x="1" y="0"/>
                  </a:moveTo>
                  <a:cubicBezTo>
                    <a:pt x="4" y="0"/>
                    <a:pt x="4" y="2"/>
                    <a:pt x="4" y="6"/>
                  </a:cubicBezTo>
                  <a:cubicBezTo>
                    <a:pt x="0" y="7"/>
                    <a:pt x="1" y="2"/>
                    <a:pt x="1"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56" name="Freeform 45"/>
            <p:cNvSpPr>
              <a:spLocks/>
            </p:cNvSpPr>
            <p:nvPr/>
          </p:nvSpPr>
          <p:spPr bwMode="auto">
            <a:xfrm>
              <a:off x="4148137" y="1824037"/>
              <a:ext cx="93663" cy="107950"/>
            </a:xfrm>
            <a:custGeom>
              <a:avLst/>
              <a:gdLst>
                <a:gd name="T0" fmla="*/ 10 w 25"/>
                <a:gd name="T1" fmla="*/ 0 h 29"/>
                <a:gd name="T2" fmla="*/ 11 w 25"/>
                <a:gd name="T3" fmla="*/ 1 h 29"/>
                <a:gd name="T4" fmla="*/ 21 w 25"/>
                <a:gd name="T5" fmla="*/ 1 h 29"/>
                <a:gd name="T6" fmla="*/ 25 w 25"/>
                <a:gd name="T7" fmla="*/ 4 h 29"/>
                <a:gd name="T8" fmla="*/ 24 w 25"/>
                <a:gd name="T9" fmla="*/ 7 h 29"/>
                <a:gd name="T10" fmla="*/ 21 w 25"/>
                <a:gd name="T11" fmla="*/ 8 h 29"/>
                <a:gd name="T12" fmla="*/ 24 w 25"/>
                <a:gd name="T13" fmla="*/ 15 h 29"/>
                <a:gd name="T14" fmla="*/ 22 w 25"/>
                <a:gd name="T15" fmla="*/ 22 h 29"/>
                <a:gd name="T16" fmla="*/ 15 w 25"/>
                <a:gd name="T17" fmla="*/ 22 h 29"/>
                <a:gd name="T18" fmla="*/ 14 w 25"/>
                <a:gd name="T19" fmla="*/ 27 h 29"/>
                <a:gd name="T20" fmla="*/ 11 w 25"/>
                <a:gd name="T21" fmla="*/ 29 h 29"/>
                <a:gd name="T22" fmla="*/ 3 w 25"/>
                <a:gd name="T23" fmla="*/ 29 h 29"/>
                <a:gd name="T24" fmla="*/ 6 w 25"/>
                <a:gd name="T25" fmla="*/ 21 h 29"/>
                <a:gd name="T26" fmla="*/ 6 w 25"/>
                <a:gd name="T27" fmla="*/ 15 h 29"/>
                <a:gd name="T28" fmla="*/ 3 w 25"/>
                <a:gd name="T29" fmla="*/ 8 h 29"/>
                <a:gd name="T30" fmla="*/ 8 w 25"/>
                <a:gd name="T31" fmla="*/ 10 h 29"/>
                <a:gd name="T32" fmla="*/ 10 w 25"/>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29">
                  <a:moveTo>
                    <a:pt x="10" y="0"/>
                  </a:moveTo>
                  <a:cubicBezTo>
                    <a:pt x="11" y="0"/>
                    <a:pt x="11" y="1"/>
                    <a:pt x="11" y="1"/>
                  </a:cubicBezTo>
                  <a:cubicBezTo>
                    <a:pt x="11" y="4"/>
                    <a:pt x="17" y="0"/>
                    <a:pt x="21" y="1"/>
                  </a:cubicBezTo>
                  <a:cubicBezTo>
                    <a:pt x="22" y="3"/>
                    <a:pt x="23" y="4"/>
                    <a:pt x="25" y="4"/>
                  </a:cubicBezTo>
                  <a:cubicBezTo>
                    <a:pt x="25" y="6"/>
                    <a:pt x="25" y="7"/>
                    <a:pt x="24" y="7"/>
                  </a:cubicBezTo>
                  <a:cubicBezTo>
                    <a:pt x="24" y="8"/>
                    <a:pt x="22" y="8"/>
                    <a:pt x="21" y="8"/>
                  </a:cubicBezTo>
                  <a:cubicBezTo>
                    <a:pt x="21" y="12"/>
                    <a:pt x="24" y="12"/>
                    <a:pt x="24" y="15"/>
                  </a:cubicBezTo>
                  <a:cubicBezTo>
                    <a:pt x="24" y="17"/>
                    <a:pt x="22" y="19"/>
                    <a:pt x="22" y="22"/>
                  </a:cubicBezTo>
                  <a:cubicBezTo>
                    <a:pt x="15" y="22"/>
                    <a:pt x="15" y="22"/>
                    <a:pt x="15" y="22"/>
                  </a:cubicBezTo>
                  <a:cubicBezTo>
                    <a:pt x="13" y="22"/>
                    <a:pt x="15" y="25"/>
                    <a:pt x="14" y="27"/>
                  </a:cubicBezTo>
                  <a:cubicBezTo>
                    <a:pt x="14" y="27"/>
                    <a:pt x="10" y="27"/>
                    <a:pt x="11" y="29"/>
                  </a:cubicBezTo>
                  <a:cubicBezTo>
                    <a:pt x="3" y="29"/>
                    <a:pt x="3" y="29"/>
                    <a:pt x="3" y="29"/>
                  </a:cubicBezTo>
                  <a:cubicBezTo>
                    <a:pt x="4" y="27"/>
                    <a:pt x="0" y="20"/>
                    <a:pt x="6" y="21"/>
                  </a:cubicBezTo>
                  <a:cubicBezTo>
                    <a:pt x="6" y="17"/>
                    <a:pt x="3" y="18"/>
                    <a:pt x="6" y="15"/>
                  </a:cubicBezTo>
                  <a:cubicBezTo>
                    <a:pt x="7" y="11"/>
                    <a:pt x="2" y="13"/>
                    <a:pt x="3" y="8"/>
                  </a:cubicBezTo>
                  <a:cubicBezTo>
                    <a:pt x="6" y="8"/>
                    <a:pt x="6" y="9"/>
                    <a:pt x="8" y="10"/>
                  </a:cubicBezTo>
                  <a:cubicBezTo>
                    <a:pt x="11" y="9"/>
                    <a:pt x="9" y="3"/>
                    <a:pt x="10"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57" name="Freeform 46"/>
            <p:cNvSpPr>
              <a:spLocks/>
            </p:cNvSpPr>
            <p:nvPr/>
          </p:nvSpPr>
          <p:spPr bwMode="auto">
            <a:xfrm>
              <a:off x="833437" y="1827212"/>
              <a:ext cx="30163" cy="26988"/>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6" y="2"/>
                    <a:pt x="6" y="3"/>
                  </a:cubicBezTo>
                  <a:cubicBezTo>
                    <a:pt x="4" y="6"/>
                    <a:pt x="3" y="7"/>
                    <a:pt x="0" y="5"/>
                  </a:cubicBezTo>
                  <a:cubicBezTo>
                    <a:pt x="1" y="2"/>
                    <a:pt x="4" y="1"/>
                    <a:pt x="7"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58" name="Freeform 47"/>
            <p:cNvSpPr>
              <a:spLocks/>
            </p:cNvSpPr>
            <p:nvPr/>
          </p:nvSpPr>
          <p:spPr bwMode="auto">
            <a:xfrm>
              <a:off x="1519237" y="1849437"/>
              <a:ext cx="33338" cy="52388"/>
            </a:xfrm>
            <a:custGeom>
              <a:avLst/>
              <a:gdLst>
                <a:gd name="T0" fmla="*/ 2 w 9"/>
                <a:gd name="T1" fmla="*/ 0 h 14"/>
                <a:gd name="T2" fmla="*/ 9 w 9"/>
                <a:gd name="T3" fmla="*/ 10 h 14"/>
                <a:gd name="T4" fmla="*/ 4 w 9"/>
                <a:gd name="T5" fmla="*/ 7 h 14"/>
                <a:gd name="T6" fmla="*/ 2 w 9"/>
                <a:gd name="T7" fmla="*/ 0 h 14"/>
              </a:gdLst>
              <a:ahLst/>
              <a:cxnLst>
                <a:cxn ang="0">
                  <a:pos x="T0" y="T1"/>
                </a:cxn>
                <a:cxn ang="0">
                  <a:pos x="T2" y="T3"/>
                </a:cxn>
                <a:cxn ang="0">
                  <a:pos x="T4" y="T5"/>
                </a:cxn>
                <a:cxn ang="0">
                  <a:pos x="T6" y="T7"/>
                </a:cxn>
              </a:cxnLst>
              <a:rect l="0" t="0" r="r" b="b"/>
              <a:pathLst>
                <a:path w="9" h="14">
                  <a:moveTo>
                    <a:pt x="2" y="0"/>
                  </a:moveTo>
                  <a:cubicBezTo>
                    <a:pt x="5" y="3"/>
                    <a:pt x="5" y="8"/>
                    <a:pt x="9" y="10"/>
                  </a:cubicBezTo>
                  <a:cubicBezTo>
                    <a:pt x="8" y="14"/>
                    <a:pt x="4" y="9"/>
                    <a:pt x="4" y="7"/>
                  </a:cubicBezTo>
                  <a:cubicBezTo>
                    <a:pt x="0" y="7"/>
                    <a:pt x="0" y="2"/>
                    <a:pt x="2"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59" name="Freeform 48"/>
            <p:cNvSpPr>
              <a:spLocks/>
            </p:cNvSpPr>
            <p:nvPr/>
          </p:nvSpPr>
          <p:spPr bwMode="auto">
            <a:xfrm>
              <a:off x="7407275" y="1827212"/>
              <a:ext cx="55563" cy="244475"/>
            </a:xfrm>
            <a:custGeom>
              <a:avLst/>
              <a:gdLst>
                <a:gd name="T0" fmla="*/ 5 w 15"/>
                <a:gd name="T1" fmla="*/ 7 h 65"/>
                <a:gd name="T2" fmla="*/ 8 w 15"/>
                <a:gd name="T3" fmla="*/ 17 h 65"/>
                <a:gd name="T4" fmla="*/ 9 w 15"/>
                <a:gd name="T5" fmla="*/ 23 h 65"/>
                <a:gd name="T6" fmla="*/ 9 w 15"/>
                <a:gd name="T7" fmla="*/ 27 h 65"/>
                <a:gd name="T8" fmla="*/ 11 w 15"/>
                <a:gd name="T9" fmla="*/ 38 h 65"/>
                <a:gd name="T10" fmla="*/ 15 w 15"/>
                <a:gd name="T11" fmla="*/ 44 h 65"/>
                <a:gd name="T12" fmla="*/ 9 w 15"/>
                <a:gd name="T13" fmla="*/ 45 h 65"/>
                <a:gd name="T14" fmla="*/ 9 w 15"/>
                <a:gd name="T15" fmla="*/ 55 h 65"/>
                <a:gd name="T16" fmla="*/ 6 w 15"/>
                <a:gd name="T17" fmla="*/ 55 h 65"/>
                <a:gd name="T18" fmla="*/ 9 w 15"/>
                <a:gd name="T19" fmla="*/ 65 h 65"/>
                <a:gd name="T20" fmla="*/ 2 w 15"/>
                <a:gd name="T21" fmla="*/ 63 h 65"/>
                <a:gd name="T22" fmla="*/ 4 w 15"/>
                <a:gd name="T23" fmla="*/ 55 h 65"/>
                <a:gd name="T24" fmla="*/ 1 w 15"/>
                <a:gd name="T25" fmla="*/ 51 h 65"/>
                <a:gd name="T26" fmla="*/ 4 w 15"/>
                <a:gd name="T27" fmla="*/ 34 h 65"/>
                <a:gd name="T28" fmla="*/ 1 w 15"/>
                <a:gd name="T29" fmla="*/ 27 h 65"/>
                <a:gd name="T30" fmla="*/ 1 w 15"/>
                <a:gd name="T31" fmla="*/ 17 h 65"/>
                <a:gd name="T32" fmla="*/ 5 w 15"/>
                <a:gd name="T33" fmla="*/ 13 h 65"/>
                <a:gd name="T34" fmla="*/ 6 w 15"/>
                <a:gd name="T35" fmla="*/ 9 h 65"/>
                <a:gd name="T36" fmla="*/ 5 w 15"/>
                <a:gd name="T37"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5" y="7"/>
                  </a:moveTo>
                  <a:cubicBezTo>
                    <a:pt x="11" y="0"/>
                    <a:pt x="5" y="15"/>
                    <a:pt x="8" y="17"/>
                  </a:cubicBezTo>
                  <a:cubicBezTo>
                    <a:pt x="10" y="19"/>
                    <a:pt x="6" y="20"/>
                    <a:pt x="9" y="23"/>
                  </a:cubicBezTo>
                  <a:cubicBezTo>
                    <a:pt x="11" y="25"/>
                    <a:pt x="9" y="25"/>
                    <a:pt x="9" y="27"/>
                  </a:cubicBezTo>
                  <a:cubicBezTo>
                    <a:pt x="9" y="28"/>
                    <a:pt x="12" y="33"/>
                    <a:pt x="11" y="38"/>
                  </a:cubicBezTo>
                  <a:cubicBezTo>
                    <a:pt x="10" y="42"/>
                    <a:pt x="13" y="43"/>
                    <a:pt x="15" y="44"/>
                  </a:cubicBezTo>
                  <a:cubicBezTo>
                    <a:pt x="14" y="47"/>
                    <a:pt x="11" y="47"/>
                    <a:pt x="9" y="45"/>
                  </a:cubicBezTo>
                  <a:cubicBezTo>
                    <a:pt x="8" y="49"/>
                    <a:pt x="9" y="55"/>
                    <a:pt x="9" y="55"/>
                  </a:cubicBezTo>
                  <a:cubicBezTo>
                    <a:pt x="9" y="55"/>
                    <a:pt x="6" y="55"/>
                    <a:pt x="6" y="55"/>
                  </a:cubicBezTo>
                  <a:cubicBezTo>
                    <a:pt x="6" y="58"/>
                    <a:pt x="10" y="59"/>
                    <a:pt x="9" y="65"/>
                  </a:cubicBezTo>
                  <a:cubicBezTo>
                    <a:pt x="5" y="63"/>
                    <a:pt x="5" y="65"/>
                    <a:pt x="2" y="63"/>
                  </a:cubicBezTo>
                  <a:cubicBezTo>
                    <a:pt x="5" y="60"/>
                    <a:pt x="1" y="59"/>
                    <a:pt x="4" y="55"/>
                  </a:cubicBezTo>
                  <a:cubicBezTo>
                    <a:pt x="4" y="53"/>
                    <a:pt x="2" y="51"/>
                    <a:pt x="1" y="51"/>
                  </a:cubicBezTo>
                  <a:cubicBezTo>
                    <a:pt x="2" y="47"/>
                    <a:pt x="5" y="41"/>
                    <a:pt x="4" y="34"/>
                  </a:cubicBezTo>
                  <a:cubicBezTo>
                    <a:pt x="3" y="31"/>
                    <a:pt x="1" y="29"/>
                    <a:pt x="1" y="27"/>
                  </a:cubicBezTo>
                  <a:cubicBezTo>
                    <a:pt x="0" y="23"/>
                    <a:pt x="4" y="20"/>
                    <a:pt x="1" y="17"/>
                  </a:cubicBezTo>
                  <a:cubicBezTo>
                    <a:pt x="1" y="15"/>
                    <a:pt x="3" y="14"/>
                    <a:pt x="5" y="13"/>
                  </a:cubicBezTo>
                  <a:cubicBezTo>
                    <a:pt x="5" y="11"/>
                    <a:pt x="5" y="9"/>
                    <a:pt x="6" y="9"/>
                  </a:cubicBezTo>
                  <a:cubicBezTo>
                    <a:pt x="7" y="8"/>
                    <a:pt x="6" y="7"/>
                    <a:pt x="5" y="7"/>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60" name="Freeform 49"/>
            <p:cNvSpPr>
              <a:spLocks/>
            </p:cNvSpPr>
            <p:nvPr/>
          </p:nvSpPr>
          <p:spPr bwMode="auto">
            <a:xfrm>
              <a:off x="792162" y="1854200"/>
              <a:ext cx="14288" cy="25400"/>
            </a:xfrm>
            <a:custGeom>
              <a:avLst/>
              <a:gdLst>
                <a:gd name="T0" fmla="*/ 1 w 4"/>
                <a:gd name="T1" fmla="*/ 0 h 7"/>
                <a:gd name="T2" fmla="*/ 0 w 4"/>
                <a:gd name="T3" fmla="*/ 5 h 7"/>
                <a:gd name="T4" fmla="*/ 0 w 4"/>
                <a:gd name="T5" fmla="*/ 2 h 7"/>
                <a:gd name="T6" fmla="*/ 1 w 4"/>
                <a:gd name="T7" fmla="*/ 0 h 7"/>
              </a:gdLst>
              <a:ahLst/>
              <a:cxnLst>
                <a:cxn ang="0">
                  <a:pos x="T0" y="T1"/>
                </a:cxn>
                <a:cxn ang="0">
                  <a:pos x="T2" y="T3"/>
                </a:cxn>
                <a:cxn ang="0">
                  <a:pos x="T4" y="T5"/>
                </a:cxn>
                <a:cxn ang="0">
                  <a:pos x="T6" y="T7"/>
                </a:cxn>
              </a:cxnLst>
              <a:rect l="0" t="0" r="r" b="b"/>
              <a:pathLst>
                <a:path w="4" h="7">
                  <a:moveTo>
                    <a:pt x="1" y="0"/>
                  </a:moveTo>
                  <a:cubicBezTo>
                    <a:pt x="4" y="0"/>
                    <a:pt x="3" y="7"/>
                    <a:pt x="0" y="5"/>
                  </a:cubicBezTo>
                  <a:cubicBezTo>
                    <a:pt x="0" y="2"/>
                    <a:pt x="0" y="2"/>
                    <a:pt x="0" y="2"/>
                  </a:cubicBezTo>
                  <a:cubicBezTo>
                    <a:pt x="1" y="2"/>
                    <a:pt x="1" y="1"/>
                    <a:pt x="1"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61" name="Freeform 50"/>
            <p:cNvSpPr>
              <a:spLocks/>
            </p:cNvSpPr>
            <p:nvPr/>
          </p:nvSpPr>
          <p:spPr bwMode="auto">
            <a:xfrm>
              <a:off x="3090862" y="1939925"/>
              <a:ext cx="157163" cy="131763"/>
            </a:xfrm>
            <a:custGeom>
              <a:avLst/>
              <a:gdLst>
                <a:gd name="T0" fmla="*/ 18 w 42"/>
                <a:gd name="T1" fmla="*/ 0 h 35"/>
                <a:gd name="T2" fmla="*/ 22 w 42"/>
                <a:gd name="T3" fmla="*/ 3 h 35"/>
                <a:gd name="T4" fmla="*/ 21 w 42"/>
                <a:gd name="T5" fmla="*/ 8 h 35"/>
                <a:gd name="T6" fmla="*/ 27 w 42"/>
                <a:gd name="T7" fmla="*/ 11 h 35"/>
                <a:gd name="T8" fmla="*/ 35 w 42"/>
                <a:gd name="T9" fmla="*/ 14 h 35"/>
                <a:gd name="T10" fmla="*/ 34 w 42"/>
                <a:gd name="T11" fmla="*/ 19 h 35"/>
                <a:gd name="T12" fmla="*/ 38 w 42"/>
                <a:gd name="T13" fmla="*/ 21 h 35"/>
                <a:gd name="T14" fmla="*/ 41 w 42"/>
                <a:gd name="T15" fmla="*/ 25 h 35"/>
                <a:gd name="T16" fmla="*/ 38 w 42"/>
                <a:gd name="T17" fmla="*/ 32 h 35"/>
                <a:gd name="T18" fmla="*/ 36 w 42"/>
                <a:gd name="T19" fmla="*/ 29 h 35"/>
                <a:gd name="T20" fmla="*/ 28 w 42"/>
                <a:gd name="T21" fmla="*/ 29 h 35"/>
                <a:gd name="T22" fmla="*/ 22 w 42"/>
                <a:gd name="T23" fmla="*/ 35 h 35"/>
                <a:gd name="T24" fmla="*/ 20 w 42"/>
                <a:gd name="T25" fmla="*/ 31 h 35"/>
                <a:gd name="T26" fmla="*/ 15 w 42"/>
                <a:gd name="T27" fmla="*/ 29 h 35"/>
                <a:gd name="T28" fmla="*/ 10 w 42"/>
                <a:gd name="T29" fmla="*/ 25 h 35"/>
                <a:gd name="T30" fmla="*/ 0 w 42"/>
                <a:gd name="T31" fmla="*/ 26 h 35"/>
                <a:gd name="T32" fmla="*/ 1 w 42"/>
                <a:gd name="T33" fmla="*/ 21 h 35"/>
                <a:gd name="T34" fmla="*/ 7 w 42"/>
                <a:gd name="T35" fmla="*/ 18 h 35"/>
                <a:gd name="T36" fmla="*/ 10 w 42"/>
                <a:gd name="T37" fmla="*/ 12 h 35"/>
                <a:gd name="T38" fmla="*/ 11 w 42"/>
                <a:gd name="T39" fmla="*/ 5 h 35"/>
                <a:gd name="T40" fmla="*/ 14 w 42"/>
                <a:gd name="T41" fmla="*/ 5 h 35"/>
                <a:gd name="T42" fmla="*/ 14 w 42"/>
                <a:gd name="T43" fmla="*/ 3 h 35"/>
                <a:gd name="T44" fmla="*/ 18 w 42"/>
                <a:gd name="T4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35">
                  <a:moveTo>
                    <a:pt x="18" y="0"/>
                  </a:moveTo>
                  <a:cubicBezTo>
                    <a:pt x="20" y="0"/>
                    <a:pt x="20" y="2"/>
                    <a:pt x="22" y="3"/>
                  </a:cubicBezTo>
                  <a:cubicBezTo>
                    <a:pt x="22" y="5"/>
                    <a:pt x="18" y="5"/>
                    <a:pt x="21" y="8"/>
                  </a:cubicBezTo>
                  <a:cubicBezTo>
                    <a:pt x="20" y="12"/>
                    <a:pt x="25" y="10"/>
                    <a:pt x="27" y="11"/>
                  </a:cubicBezTo>
                  <a:cubicBezTo>
                    <a:pt x="28" y="12"/>
                    <a:pt x="30" y="16"/>
                    <a:pt x="35" y="14"/>
                  </a:cubicBezTo>
                  <a:cubicBezTo>
                    <a:pt x="35" y="17"/>
                    <a:pt x="38" y="18"/>
                    <a:pt x="34" y="19"/>
                  </a:cubicBezTo>
                  <a:cubicBezTo>
                    <a:pt x="33" y="22"/>
                    <a:pt x="37" y="20"/>
                    <a:pt x="38" y="21"/>
                  </a:cubicBezTo>
                  <a:cubicBezTo>
                    <a:pt x="39" y="22"/>
                    <a:pt x="37" y="27"/>
                    <a:pt x="41" y="25"/>
                  </a:cubicBezTo>
                  <a:cubicBezTo>
                    <a:pt x="42" y="29"/>
                    <a:pt x="37" y="28"/>
                    <a:pt x="38" y="32"/>
                  </a:cubicBezTo>
                  <a:cubicBezTo>
                    <a:pt x="36" y="32"/>
                    <a:pt x="37" y="30"/>
                    <a:pt x="36" y="29"/>
                  </a:cubicBezTo>
                  <a:cubicBezTo>
                    <a:pt x="31" y="29"/>
                    <a:pt x="32" y="31"/>
                    <a:pt x="28" y="29"/>
                  </a:cubicBezTo>
                  <a:cubicBezTo>
                    <a:pt x="26" y="31"/>
                    <a:pt x="22" y="31"/>
                    <a:pt x="22" y="35"/>
                  </a:cubicBezTo>
                  <a:cubicBezTo>
                    <a:pt x="20" y="35"/>
                    <a:pt x="21" y="32"/>
                    <a:pt x="20" y="31"/>
                  </a:cubicBezTo>
                  <a:cubicBezTo>
                    <a:pt x="19" y="30"/>
                    <a:pt x="16" y="30"/>
                    <a:pt x="15" y="29"/>
                  </a:cubicBezTo>
                  <a:cubicBezTo>
                    <a:pt x="14" y="28"/>
                    <a:pt x="13" y="26"/>
                    <a:pt x="10" y="25"/>
                  </a:cubicBezTo>
                  <a:cubicBezTo>
                    <a:pt x="5" y="24"/>
                    <a:pt x="5" y="28"/>
                    <a:pt x="0" y="26"/>
                  </a:cubicBezTo>
                  <a:cubicBezTo>
                    <a:pt x="1" y="25"/>
                    <a:pt x="1" y="23"/>
                    <a:pt x="1" y="21"/>
                  </a:cubicBezTo>
                  <a:cubicBezTo>
                    <a:pt x="6" y="23"/>
                    <a:pt x="2" y="16"/>
                    <a:pt x="7" y="18"/>
                  </a:cubicBezTo>
                  <a:cubicBezTo>
                    <a:pt x="5" y="15"/>
                    <a:pt x="9" y="14"/>
                    <a:pt x="10" y="12"/>
                  </a:cubicBezTo>
                  <a:cubicBezTo>
                    <a:pt x="11" y="11"/>
                    <a:pt x="9" y="8"/>
                    <a:pt x="11" y="5"/>
                  </a:cubicBezTo>
                  <a:cubicBezTo>
                    <a:pt x="12" y="5"/>
                    <a:pt x="14" y="6"/>
                    <a:pt x="14" y="5"/>
                  </a:cubicBezTo>
                  <a:cubicBezTo>
                    <a:pt x="14" y="5"/>
                    <a:pt x="14" y="3"/>
                    <a:pt x="14" y="3"/>
                  </a:cubicBezTo>
                  <a:cubicBezTo>
                    <a:pt x="15" y="1"/>
                    <a:pt x="18" y="2"/>
                    <a:pt x="18"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62" name="Freeform 51"/>
            <p:cNvSpPr>
              <a:spLocks/>
            </p:cNvSpPr>
            <p:nvPr/>
          </p:nvSpPr>
          <p:spPr bwMode="auto">
            <a:xfrm>
              <a:off x="3008312" y="1981200"/>
              <a:ext cx="33338" cy="33338"/>
            </a:xfrm>
            <a:custGeom>
              <a:avLst/>
              <a:gdLst>
                <a:gd name="T0" fmla="*/ 0 w 9"/>
                <a:gd name="T1" fmla="*/ 0 h 9"/>
                <a:gd name="T2" fmla="*/ 9 w 9"/>
                <a:gd name="T3" fmla="*/ 4 h 9"/>
                <a:gd name="T4" fmla="*/ 0 w 9"/>
                <a:gd name="T5" fmla="*/ 0 h 9"/>
              </a:gdLst>
              <a:ahLst/>
              <a:cxnLst>
                <a:cxn ang="0">
                  <a:pos x="T0" y="T1"/>
                </a:cxn>
                <a:cxn ang="0">
                  <a:pos x="T2" y="T3"/>
                </a:cxn>
                <a:cxn ang="0">
                  <a:pos x="T4" y="T5"/>
                </a:cxn>
              </a:cxnLst>
              <a:rect l="0" t="0" r="r" b="b"/>
              <a:pathLst>
                <a:path w="9" h="9">
                  <a:moveTo>
                    <a:pt x="0" y="0"/>
                  </a:moveTo>
                  <a:cubicBezTo>
                    <a:pt x="5" y="0"/>
                    <a:pt x="5" y="4"/>
                    <a:pt x="9" y="4"/>
                  </a:cubicBezTo>
                  <a:cubicBezTo>
                    <a:pt x="8" y="9"/>
                    <a:pt x="0" y="5"/>
                    <a:pt x="0"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63" name="Freeform 52"/>
            <p:cNvSpPr>
              <a:spLocks/>
            </p:cNvSpPr>
            <p:nvPr/>
          </p:nvSpPr>
          <p:spPr bwMode="auto">
            <a:xfrm>
              <a:off x="7388225" y="2112962"/>
              <a:ext cx="112713" cy="77788"/>
            </a:xfrm>
            <a:custGeom>
              <a:avLst/>
              <a:gdLst>
                <a:gd name="T0" fmla="*/ 9 w 30"/>
                <a:gd name="T1" fmla="*/ 0 h 21"/>
                <a:gd name="T2" fmla="*/ 10 w 30"/>
                <a:gd name="T3" fmla="*/ 2 h 21"/>
                <a:gd name="T4" fmla="*/ 16 w 30"/>
                <a:gd name="T5" fmla="*/ 7 h 21"/>
                <a:gd name="T6" fmla="*/ 30 w 30"/>
                <a:gd name="T7" fmla="*/ 6 h 21"/>
                <a:gd name="T8" fmla="*/ 24 w 30"/>
                <a:gd name="T9" fmla="*/ 14 h 21"/>
                <a:gd name="T10" fmla="*/ 20 w 30"/>
                <a:gd name="T11" fmla="*/ 13 h 21"/>
                <a:gd name="T12" fmla="*/ 14 w 30"/>
                <a:gd name="T13" fmla="*/ 16 h 21"/>
                <a:gd name="T14" fmla="*/ 13 w 30"/>
                <a:gd name="T15" fmla="*/ 20 h 21"/>
                <a:gd name="T16" fmla="*/ 6 w 30"/>
                <a:gd name="T17" fmla="*/ 17 h 21"/>
                <a:gd name="T18" fmla="*/ 9 w 30"/>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9" y="0"/>
                  </a:moveTo>
                  <a:cubicBezTo>
                    <a:pt x="10" y="0"/>
                    <a:pt x="10" y="1"/>
                    <a:pt x="10" y="2"/>
                  </a:cubicBezTo>
                  <a:cubicBezTo>
                    <a:pt x="10" y="5"/>
                    <a:pt x="15" y="4"/>
                    <a:pt x="16" y="7"/>
                  </a:cubicBezTo>
                  <a:cubicBezTo>
                    <a:pt x="20" y="5"/>
                    <a:pt x="24" y="8"/>
                    <a:pt x="30" y="6"/>
                  </a:cubicBezTo>
                  <a:cubicBezTo>
                    <a:pt x="29" y="10"/>
                    <a:pt x="24" y="10"/>
                    <a:pt x="24" y="14"/>
                  </a:cubicBezTo>
                  <a:cubicBezTo>
                    <a:pt x="22" y="15"/>
                    <a:pt x="22" y="13"/>
                    <a:pt x="20" y="13"/>
                  </a:cubicBezTo>
                  <a:cubicBezTo>
                    <a:pt x="17" y="12"/>
                    <a:pt x="15" y="19"/>
                    <a:pt x="14" y="16"/>
                  </a:cubicBezTo>
                  <a:cubicBezTo>
                    <a:pt x="12" y="16"/>
                    <a:pt x="13" y="18"/>
                    <a:pt x="13" y="20"/>
                  </a:cubicBezTo>
                  <a:cubicBezTo>
                    <a:pt x="9" y="21"/>
                    <a:pt x="9" y="12"/>
                    <a:pt x="6" y="17"/>
                  </a:cubicBezTo>
                  <a:cubicBezTo>
                    <a:pt x="0" y="13"/>
                    <a:pt x="4" y="3"/>
                    <a:pt x="9"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64" name="Freeform 53"/>
            <p:cNvSpPr>
              <a:spLocks/>
            </p:cNvSpPr>
            <p:nvPr/>
          </p:nvSpPr>
          <p:spPr bwMode="auto">
            <a:xfrm>
              <a:off x="7192962" y="2206625"/>
              <a:ext cx="214313" cy="184150"/>
            </a:xfrm>
            <a:custGeom>
              <a:avLst/>
              <a:gdLst>
                <a:gd name="T0" fmla="*/ 51 w 57"/>
                <a:gd name="T1" fmla="*/ 0 h 49"/>
                <a:gd name="T2" fmla="*/ 55 w 57"/>
                <a:gd name="T3" fmla="*/ 2 h 49"/>
                <a:gd name="T4" fmla="*/ 55 w 57"/>
                <a:gd name="T5" fmla="*/ 23 h 49"/>
                <a:gd name="T6" fmla="*/ 53 w 57"/>
                <a:gd name="T7" fmla="*/ 20 h 49"/>
                <a:gd name="T8" fmla="*/ 53 w 57"/>
                <a:gd name="T9" fmla="*/ 28 h 49"/>
                <a:gd name="T10" fmla="*/ 51 w 57"/>
                <a:gd name="T11" fmla="*/ 27 h 49"/>
                <a:gd name="T12" fmla="*/ 51 w 57"/>
                <a:gd name="T13" fmla="*/ 41 h 49"/>
                <a:gd name="T14" fmla="*/ 48 w 57"/>
                <a:gd name="T15" fmla="*/ 40 h 49"/>
                <a:gd name="T16" fmla="*/ 44 w 57"/>
                <a:gd name="T17" fmla="*/ 42 h 49"/>
                <a:gd name="T18" fmla="*/ 41 w 57"/>
                <a:gd name="T19" fmla="*/ 41 h 49"/>
                <a:gd name="T20" fmla="*/ 35 w 57"/>
                <a:gd name="T21" fmla="*/ 42 h 49"/>
                <a:gd name="T22" fmla="*/ 28 w 57"/>
                <a:gd name="T23" fmla="*/ 44 h 49"/>
                <a:gd name="T24" fmla="*/ 25 w 57"/>
                <a:gd name="T25" fmla="*/ 49 h 49"/>
                <a:gd name="T26" fmla="*/ 20 w 57"/>
                <a:gd name="T27" fmla="*/ 42 h 49"/>
                <a:gd name="T28" fmla="*/ 17 w 57"/>
                <a:gd name="T29" fmla="*/ 45 h 49"/>
                <a:gd name="T30" fmla="*/ 14 w 57"/>
                <a:gd name="T31" fmla="*/ 44 h 49"/>
                <a:gd name="T32" fmla="*/ 0 w 57"/>
                <a:gd name="T33" fmla="*/ 47 h 49"/>
                <a:gd name="T34" fmla="*/ 2 w 57"/>
                <a:gd name="T35" fmla="*/ 41 h 49"/>
                <a:gd name="T36" fmla="*/ 4 w 57"/>
                <a:gd name="T37" fmla="*/ 42 h 49"/>
                <a:gd name="T38" fmla="*/ 6 w 57"/>
                <a:gd name="T39" fmla="*/ 40 h 49"/>
                <a:gd name="T40" fmla="*/ 25 w 57"/>
                <a:gd name="T41" fmla="*/ 38 h 49"/>
                <a:gd name="T42" fmla="*/ 28 w 57"/>
                <a:gd name="T43" fmla="*/ 28 h 49"/>
                <a:gd name="T44" fmla="*/ 31 w 57"/>
                <a:gd name="T45" fmla="*/ 26 h 49"/>
                <a:gd name="T46" fmla="*/ 39 w 57"/>
                <a:gd name="T47" fmla="*/ 27 h 49"/>
                <a:gd name="T48" fmla="*/ 39 w 57"/>
                <a:gd name="T49" fmla="*/ 21 h 49"/>
                <a:gd name="T50" fmla="*/ 41 w 57"/>
                <a:gd name="T51" fmla="*/ 24 h 49"/>
                <a:gd name="T52" fmla="*/ 42 w 57"/>
                <a:gd name="T53" fmla="*/ 17 h 49"/>
                <a:gd name="T54" fmla="*/ 46 w 57"/>
                <a:gd name="T55" fmla="*/ 6 h 49"/>
                <a:gd name="T56" fmla="*/ 51 w 57"/>
                <a:gd name="T5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 h="49">
                  <a:moveTo>
                    <a:pt x="51" y="0"/>
                  </a:moveTo>
                  <a:cubicBezTo>
                    <a:pt x="53" y="0"/>
                    <a:pt x="53" y="2"/>
                    <a:pt x="55" y="2"/>
                  </a:cubicBezTo>
                  <a:cubicBezTo>
                    <a:pt x="55" y="12"/>
                    <a:pt x="57" y="17"/>
                    <a:pt x="55" y="23"/>
                  </a:cubicBezTo>
                  <a:cubicBezTo>
                    <a:pt x="54" y="23"/>
                    <a:pt x="54" y="21"/>
                    <a:pt x="53" y="20"/>
                  </a:cubicBezTo>
                  <a:cubicBezTo>
                    <a:pt x="50" y="21"/>
                    <a:pt x="54" y="26"/>
                    <a:pt x="53" y="28"/>
                  </a:cubicBezTo>
                  <a:cubicBezTo>
                    <a:pt x="52" y="28"/>
                    <a:pt x="52" y="27"/>
                    <a:pt x="51" y="27"/>
                  </a:cubicBezTo>
                  <a:cubicBezTo>
                    <a:pt x="51" y="41"/>
                    <a:pt x="51" y="41"/>
                    <a:pt x="51" y="41"/>
                  </a:cubicBezTo>
                  <a:cubicBezTo>
                    <a:pt x="50" y="41"/>
                    <a:pt x="49" y="40"/>
                    <a:pt x="48" y="40"/>
                  </a:cubicBezTo>
                  <a:cubicBezTo>
                    <a:pt x="45" y="38"/>
                    <a:pt x="45" y="42"/>
                    <a:pt x="44" y="42"/>
                  </a:cubicBezTo>
                  <a:cubicBezTo>
                    <a:pt x="43" y="43"/>
                    <a:pt x="42" y="41"/>
                    <a:pt x="41" y="41"/>
                  </a:cubicBezTo>
                  <a:cubicBezTo>
                    <a:pt x="40" y="41"/>
                    <a:pt x="37" y="42"/>
                    <a:pt x="35" y="42"/>
                  </a:cubicBezTo>
                  <a:cubicBezTo>
                    <a:pt x="35" y="43"/>
                    <a:pt x="32" y="45"/>
                    <a:pt x="28" y="44"/>
                  </a:cubicBezTo>
                  <a:cubicBezTo>
                    <a:pt x="26" y="44"/>
                    <a:pt x="27" y="49"/>
                    <a:pt x="25" y="49"/>
                  </a:cubicBezTo>
                  <a:cubicBezTo>
                    <a:pt x="22" y="48"/>
                    <a:pt x="20" y="47"/>
                    <a:pt x="20" y="42"/>
                  </a:cubicBezTo>
                  <a:cubicBezTo>
                    <a:pt x="17" y="41"/>
                    <a:pt x="18" y="45"/>
                    <a:pt x="17" y="45"/>
                  </a:cubicBezTo>
                  <a:cubicBezTo>
                    <a:pt x="15" y="46"/>
                    <a:pt x="15" y="44"/>
                    <a:pt x="14" y="44"/>
                  </a:cubicBezTo>
                  <a:cubicBezTo>
                    <a:pt x="9" y="45"/>
                    <a:pt x="4" y="49"/>
                    <a:pt x="0" y="47"/>
                  </a:cubicBezTo>
                  <a:cubicBezTo>
                    <a:pt x="1" y="45"/>
                    <a:pt x="2" y="43"/>
                    <a:pt x="2" y="41"/>
                  </a:cubicBezTo>
                  <a:cubicBezTo>
                    <a:pt x="3" y="40"/>
                    <a:pt x="4" y="42"/>
                    <a:pt x="4" y="42"/>
                  </a:cubicBezTo>
                  <a:cubicBezTo>
                    <a:pt x="6" y="42"/>
                    <a:pt x="5" y="40"/>
                    <a:pt x="6" y="40"/>
                  </a:cubicBezTo>
                  <a:cubicBezTo>
                    <a:pt x="11" y="39"/>
                    <a:pt x="20" y="40"/>
                    <a:pt x="25" y="38"/>
                  </a:cubicBezTo>
                  <a:cubicBezTo>
                    <a:pt x="23" y="32"/>
                    <a:pt x="30" y="34"/>
                    <a:pt x="28" y="28"/>
                  </a:cubicBezTo>
                  <a:cubicBezTo>
                    <a:pt x="31" y="30"/>
                    <a:pt x="31" y="30"/>
                    <a:pt x="31" y="26"/>
                  </a:cubicBezTo>
                  <a:cubicBezTo>
                    <a:pt x="34" y="29"/>
                    <a:pt x="37" y="24"/>
                    <a:pt x="39" y="27"/>
                  </a:cubicBezTo>
                  <a:cubicBezTo>
                    <a:pt x="40" y="26"/>
                    <a:pt x="39" y="22"/>
                    <a:pt x="39" y="21"/>
                  </a:cubicBezTo>
                  <a:cubicBezTo>
                    <a:pt x="41" y="20"/>
                    <a:pt x="41" y="24"/>
                    <a:pt x="41" y="24"/>
                  </a:cubicBezTo>
                  <a:cubicBezTo>
                    <a:pt x="42" y="25"/>
                    <a:pt x="45" y="23"/>
                    <a:pt x="42" y="17"/>
                  </a:cubicBezTo>
                  <a:cubicBezTo>
                    <a:pt x="47" y="16"/>
                    <a:pt x="45" y="10"/>
                    <a:pt x="46" y="6"/>
                  </a:cubicBezTo>
                  <a:cubicBezTo>
                    <a:pt x="47" y="4"/>
                    <a:pt x="52" y="4"/>
                    <a:pt x="51"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65" name="Freeform 54"/>
            <p:cNvSpPr>
              <a:spLocks/>
            </p:cNvSpPr>
            <p:nvPr/>
          </p:nvSpPr>
          <p:spPr bwMode="auto">
            <a:xfrm>
              <a:off x="4549775" y="2217737"/>
              <a:ext cx="38100" cy="41275"/>
            </a:xfrm>
            <a:custGeom>
              <a:avLst/>
              <a:gdLst>
                <a:gd name="T0" fmla="*/ 4 w 10"/>
                <a:gd name="T1" fmla="*/ 0 h 11"/>
                <a:gd name="T2" fmla="*/ 1 w 10"/>
                <a:gd name="T3" fmla="*/ 10 h 11"/>
                <a:gd name="T4" fmla="*/ 4 w 10"/>
                <a:gd name="T5" fmla="*/ 0 h 11"/>
              </a:gdLst>
              <a:ahLst/>
              <a:cxnLst>
                <a:cxn ang="0">
                  <a:pos x="T0" y="T1"/>
                </a:cxn>
                <a:cxn ang="0">
                  <a:pos x="T2" y="T3"/>
                </a:cxn>
                <a:cxn ang="0">
                  <a:pos x="T4" y="T5"/>
                </a:cxn>
              </a:cxnLst>
              <a:rect l="0" t="0" r="r" b="b"/>
              <a:pathLst>
                <a:path w="10" h="11">
                  <a:moveTo>
                    <a:pt x="4" y="0"/>
                  </a:moveTo>
                  <a:cubicBezTo>
                    <a:pt x="10" y="0"/>
                    <a:pt x="8" y="11"/>
                    <a:pt x="1" y="10"/>
                  </a:cubicBezTo>
                  <a:cubicBezTo>
                    <a:pt x="4" y="9"/>
                    <a:pt x="0" y="1"/>
                    <a:pt x="4"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66" name="Freeform 55"/>
            <p:cNvSpPr>
              <a:spLocks/>
            </p:cNvSpPr>
            <p:nvPr/>
          </p:nvSpPr>
          <p:spPr bwMode="auto">
            <a:xfrm>
              <a:off x="4640262" y="2278062"/>
              <a:ext cx="55563" cy="41275"/>
            </a:xfrm>
            <a:custGeom>
              <a:avLst/>
              <a:gdLst>
                <a:gd name="T0" fmla="*/ 12 w 15"/>
                <a:gd name="T1" fmla="*/ 2 h 11"/>
                <a:gd name="T2" fmla="*/ 15 w 15"/>
                <a:gd name="T3" fmla="*/ 9 h 11"/>
                <a:gd name="T4" fmla="*/ 8 w 15"/>
                <a:gd name="T5" fmla="*/ 9 h 11"/>
                <a:gd name="T6" fmla="*/ 8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4"/>
                    <a:pt x="15" y="6"/>
                    <a:pt x="15" y="9"/>
                  </a:cubicBezTo>
                  <a:cubicBezTo>
                    <a:pt x="14" y="9"/>
                    <a:pt x="9" y="11"/>
                    <a:pt x="8" y="9"/>
                  </a:cubicBezTo>
                  <a:cubicBezTo>
                    <a:pt x="8" y="9"/>
                    <a:pt x="8" y="8"/>
                    <a:pt x="8" y="8"/>
                  </a:cubicBezTo>
                  <a:cubicBezTo>
                    <a:pt x="6" y="8"/>
                    <a:pt x="2" y="9"/>
                    <a:pt x="2" y="7"/>
                  </a:cubicBezTo>
                  <a:cubicBezTo>
                    <a:pt x="0" y="0"/>
                    <a:pt x="12" y="7"/>
                    <a:pt x="12" y="2"/>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67" name="Freeform 56"/>
            <p:cNvSpPr>
              <a:spLocks/>
            </p:cNvSpPr>
            <p:nvPr/>
          </p:nvSpPr>
          <p:spPr bwMode="auto">
            <a:xfrm>
              <a:off x="5067300" y="2352675"/>
              <a:ext cx="41275" cy="19050"/>
            </a:xfrm>
            <a:custGeom>
              <a:avLst/>
              <a:gdLst>
                <a:gd name="T0" fmla="*/ 0 w 11"/>
                <a:gd name="T1" fmla="*/ 5 h 5"/>
                <a:gd name="T2" fmla="*/ 6 w 11"/>
                <a:gd name="T3" fmla="*/ 1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1"/>
                  </a:cubicBezTo>
                  <a:cubicBezTo>
                    <a:pt x="11" y="0"/>
                    <a:pt x="8" y="3"/>
                    <a:pt x="5" y="2"/>
                  </a:cubicBezTo>
                  <a:cubicBezTo>
                    <a:pt x="3" y="3"/>
                    <a:pt x="3" y="5"/>
                    <a:pt x="0" y="5"/>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68" name="Freeform 57"/>
            <p:cNvSpPr>
              <a:spLocks/>
            </p:cNvSpPr>
            <p:nvPr/>
          </p:nvSpPr>
          <p:spPr bwMode="auto">
            <a:xfrm>
              <a:off x="7212012" y="2386012"/>
              <a:ext cx="41275" cy="22225"/>
            </a:xfrm>
            <a:custGeom>
              <a:avLst/>
              <a:gdLst>
                <a:gd name="T0" fmla="*/ 9 w 11"/>
                <a:gd name="T1" fmla="*/ 0 h 6"/>
                <a:gd name="T2" fmla="*/ 6 w 11"/>
                <a:gd name="T3" fmla="*/ 6 h 6"/>
                <a:gd name="T4" fmla="*/ 1 w 11"/>
                <a:gd name="T5" fmla="*/ 1 h 6"/>
                <a:gd name="T6" fmla="*/ 9 w 11"/>
                <a:gd name="T7" fmla="*/ 0 h 6"/>
              </a:gdLst>
              <a:ahLst/>
              <a:cxnLst>
                <a:cxn ang="0">
                  <a:pos x="T0" y="T1"/>
                </a:cxn>
                <a:cxn ang="0">
                  <a:pos x="T2" y="T3"/>
                </a:cxn>
                <a:cxn ang="0">
                  <a:pos x="T4" y="T5"/>
                </a:cxn>
                <a:cxn ang="0">
                  <a:pos x="T6" y="T7"/>
                </a:cxn>
              </a:cxnLst>
              <a:rect l="0" t="0" r="r" b="b"/>
              <a:pathLst>
                <a:path w="11" h="6">
                  <a:moveTo>
                    <a:pt x="9" y="0"/>
                  </a:moveTo>
                  <a:cubicBezTo>
                    <a:pt x="11" y="5"/>
                    <a:pt x="5" y="1"/>
                    <a:pt x="6" y="6"/>
                  </a:cubicBezTo>
                  <a:cubicBezTo>
                    <a:pt x="3" y="6"/>
                    <a:pt x="0" y="5"/>
                    <a:pt x="1" y="1"/>
                  </a:cubicBezTo>
                  <a:cubicBezTo>
                    <a:pt x="4" y="5"/>
                    <a:pt x="5" y="0"/>
                    <a:pt x="9"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69" name="Freeform 58"/>
            <p:cNvSpPr>
              <a:spLocks/>
            </p:cNvSpPr>
            <p:nvPr/>
          </p:nvSpPr>
          <p:spPr bwMode="auto">
            <a:xfrm>
              <a:off x="7145337" y="2386012"/>
              <a:ext cx="55563" cy="60325"/>
            </a:xfrm>
            <a:custGeom>
              <a:avLst/>
              <a:gdLst>
                <a:gd name="T0" fmla="*/ 13 w 15"/>
                <a:gd name="T1" fmla="*/ 3 h 16"/>
                <a:gd name="T2" fmla="*/ 13 w 15"/>
                <a:gd name="T3" fmla="*/ 13 h 16"/>
                <a:gd name="T4" fmla="*/ 5 w 15"/>
                <a:gd name="T5" fmla="*/ 14 h 16"/>
                <a:gd name="T6" fmla="*/ 1 w 15"/>
                <a:gd name="T7" fmla="*/ 8 h 16"/>
                <a:gd name="T8" fmla="*/ 13 w 15"/>
                <a:gd name="T9" fmla="*/ 3 h 16"/>
              </a:gdLst>
              <a:ahLst/>
              <a:cxnLst>
                <a:cxn ang="0">
                  <a:pos x="T0" y="T1"/>
                </a:cxn>
                <a:cxn ang="0">
                  <a:pos x="T2" y="T3"/>
                </a:cxn>
                <a:cxn ang="0">
                  <a:pos x="T4" y="T5"/>
                </a:cxn>
                <a:cxn ang="0">
                  <a:pos x="T6" y="T7"/>
                </a:cxn>
                <a:cxn ang="0">
                  <a:pos x="T8" y="T9"/>
                </a:cxn>
              </a:cxnLst>
              <a:rect l="0" t="0" r="r" b="b"/>
              <a:pathLst>
                <a:path w="15" h="16">
                  <a:moveTo>
                    <a:pt x="13" y="3"/>
                  </a:moveTo>
                  <a:cubicBezTo>
                    <a:pt x="15" y="7"/>
                    <a:pt x="9" y="11"/>
                    <a:pt x="13" y="13"/>
                  </a:cubicBezTo>
                  <a:cubicBezTo>
                    <a:pt x="13" y="16"/>
                    <a:pt x="7" y="13"/>
                    <a:pt x="5" y="14"/>
                  </a:cubicBezTo>
                  <a:cubicBezTo>
                    <a:pt x="5" y="9"/>
                    <a:pt x="6" y="6"/>
                    <a:pt x="1" y="8"/>
                  </a:cubicBezTo>
                  <a:cubicBezTo>
                    <a:pt x="0" y="2"/>
                    <a:pt x="8" y="0"/>
                    <a:pt x="13" y="3"/>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70" name="Freeform 59"/>
            <p:cNvSpPr>
              <a:spLocks/>
            </p:cNvSpPr>
            <p:nvPr/>
          </p:nvSpPr>
          <p:spPr bwMode="auto">
            <a:xfrm>
              <a:off x="6945312" y="2597150"/>
              <a:ext cx="34925" cy="52388"/>
            </a:xfrm>
            <a:custGeom>
              <a:avLst/>
              <a:gdLst>
                <a:gd name="T0" fmla="*/ 9 w 9"/>
                <a:gd name="T1" fmla="*/ 6 h 14"/>
                <a:gd name="T2" fmla="*/ 6 w 9"/>
                <a:gd name="T3" fmla="*/ 14 h 14"/>
                <a:gd name="T4" fmla="*/ 0 w 9"/>
                <a:gd name="T5" fmla="*/ 14 h 14"/>
                <a:gd name="T6" fmla="*/ 2 w 9"/>
                <a:gd name="T7" fmla="*/ 4 h 14"/>
                <a:gd name="T8" fmla="*/ 9 w 9"/>
                <a:gd name="T9" fmla="*/ 6 h 14"/>
              </a:gdLst>
              <a:ahLst/>
              <a:cxnLst>
                <a:cxn ang="0">
                  <a:pos x="T0" y="T1"/>
                </a:cxn>
                <a:cxn ang="0">
                  <a:pos x="T2" y="T3"/>
                </a:cxn>
                <a:cxn ang="0">
                  <a:pos x="T4" y="T5"/>
                </a:cxn>
                <a:cxn ang="0">
                  <a:pos x="T6" y="T7"/>
                </a:cxn>
                <a:cxn ang="0">
                  <a:pos x="T8" y="T9"/>
                </a:cxn>
              </a:cxnLst>
              <a:rect l="0" t="0" r="r" b="b"/>
              <a:pathLst>
                <a:path w="9" h="14">
                  <a:moveTo>
                    <a:pt x="9" y="6"/>
                  </a:moveTo>
                  <a:cubicBezTo>
                    <a:pt x="9" y="10"/>
                    <a:pt x="4" y="9"/>
                    <a:pt x="6" y="14"/>
                  </a:cubicBezTo>
                  <a:cubicBezTo>
                    <a:pt x="0" y="14"/>
                    <a:pt x="0" y="14"/>
                    <a:pt x="0" y="14"/>
                  </a:cubicBezTo>
                  <a:cubicBezTo>
                    <a:pt x="1" y="12"/>
                    <a:pt x="5" y="6"/>
                    <a:pt x="2" y="4"/>
                  </a:cubicBezTo>
                  <a:cubicBezTo>
                    <a:pt x="3" y="1"/>
                    <a:pt x="9" y="0"/>
                    <a:pt x="9" y="6"/>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71" name="Freeform 60"/>
            <p:cNvSpPr>
              <a:spLocks/>
            </p:cNvSpPr>
            <p:nvPr/>
          </p:nvSpPr>
          <p:spPr bwMode="auto">
            <a:xfrm>
              <a:off x="1995487" y="2622550"/>
              <a:ext cx="22225" cy="15875"/>
            </a:xfrm>
            <a:custGeom>
              <a:avLst/>
              <a:gdLst>
                <a:gd name="T0" fmla="*/ 0 w 6"/>
                <a:gd name="T1" fmla="*/ 2 h 4"/>
                <a:gd name="T2" fmla="*/ 6 w 6"/>
                <a:gd name="T3" fmla="*/ 0 h 4"/>
                <a:gd name="T4" fmla="*/ 4 w 6"/>
                <a:gd name="T5" fmla="*/ 4 h 4"/>
                <a:gd name="T6" fmla="*/ 2 w 6"/>
                <a:gd name="T7" fmla="*/ 4 h 4"/>
                <a:gd name="T8" fmla="*/ 0 w 6"/>
                <a:gd name="T9" fmla="*/ 2 h 4"/>
              </a:gdLst>
              <a:ahLst/>
              <a:cxnLst>
                <a:cxn ang="0">
                  <a:pos x="T0" y="T1"/>
                </a:cxn>
                <a:cxn ang="0">
                  <a:pos x="T2" y="T3"/>
                </a:cxn>
                <a:cxn ang="0">
                  <a:pos x="T4" y="T5"/>
                </a:cxn>
                <a:cxn ang="0">
                  <a:pos x="T6" y="T7"/>
                </a:cxn>
                <a:cxn ang="0">
                  <a:pos x="T8" y="T9"/>
                </a:cxn>
              </a:cxnLst>
              <a:rect l="0" t="0" r="r" b="b"/>
              <a:pathLst>
                <a:path w="6" h="4">
                  <a:moveTo>
                    <a:pt x="0" y="2"/>
                  </a:moveTo>
                  <a:cubicBezTo>
                    <a:pt x="1" y="0"/>
                    <a:pt x="4" y="0"/>
                    <a:pt x="6" y="0"/>
                  </a:cubicBezTo>
                  <a:cubicBezTo>
                    <a:pt x="6" y="2"/>
                    <a:pt x="4" y="3"/>
                    <a:pt x="4" y="4"/>
                  </a:cubicBezTo>
                  <a:cubicBezTo>
                    <a:pt x="2" y="4"/>
                    <a:pt x="2" y="4"/>
                    <a:pt x="2" y="4"/>
                  </a:cubicBezTo>
                  <a:cubicBezTo>
                    <a:pt x="2" y="3"/>
                    <a:pt x="1" y="2"/>
                    <a:pt x="0" y="2"/>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72" name="Freeform 61"/>
            <p:cNvSpPr>
              <a:spLocks/>
            </p:cNvSpPr>
            <p:nvPr/>
          </p:nvSpPr>
          <p:spPr bwMode="auto">
            <a:xfrm>
              <a:off x="2554287" y="2638425"/>
              <a:ext cx="214313" cy="85725"/>
            </a:xfrm>
            <a:custGeom>
              <a:avLst/>
              <a:gdLst>
                <a:gd name="T0" fmla="*/ 56 w 57"/>
                <a:gd name="T1" fmla="*/ 16 h 23"/>
                <a:gd name="T2" fmla="*/ 43 w 57"/>
                <a:gd name="T3" fmla="*/ 20 h 23"/>
                <a:gd name="T4" fmla="*/ 41 w 57"/>
                <a:gd name="T5" fmla="*/ 13 h 23"/>
                <a:gd name="T6" fmla="*/ 25 w 57"/>
                <a:gd name="T7" fmla="*/ 10 h 23"/>
                <a:gd name="T8" fmla="*/ 24 w 57"/>
                <a:gd name="T9" fmla="*/ 6 h 23"/>
                <a:gd name="T10" fmla="*/ 10 w 57"/>
                <a:gd name="T11" fmla="*/ 6 h 23"/>
                <a:gd name="T12" fmla="*/ 0 w 57"/>
                <a:gd name="T13" fmla="*/ 9 h 23"/>
                <a:gd name="T14" fmla="*/ 5 w 57"/>
                <a:gd name="T15" fmla="*/ 2 h 23"/>
                <a:gd name="T16" fmla="*/ 18 w 57"/>
                <a:gd name="T17" fmla="*/ 0 h 23"/>
                <a:gd name="T18" fmla="*/ 22 w 57"/>
                <a:gd name="T19" fmla="*/ 3 h 23"/>
                <a:gd name="T20" fmla="*/ 27 w 57"/>
                <a:gd name="T21" fmla="*/ 5 h 23"/>
                <a:gd name="T22" fmla="*/ 38 w 57"/>
                <a:gd name="T23" fmla="*/ 6 h 23"/>
                <a:gd name="T24" fmla="*/ 42 w 57"/>
                <a:gd name="T25" fmla="*/ 13 h 23"/>
                <a:gd name="T26" fmla="*/ 46 w 57"/>
                <a:gd name="T27" fmla="*/ 14 h 23"/>
                <a:gd name="T28" fmla="*/ 56 w 57"/>
                <a:gd name="T2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23">
                  <a:moveTo>
                    <a:pt x="56" y="16"/>
                  </a:moveTo>
                  <a:cubicBezTo>
                    <a:pt x="57" y="23"/>
                    <a:pt x="44" y="15"/>
                    <a:pt x="43" y="20"/>
                  </a:cubicBezTo>
                  <a:cubicBezTo>
                    <a:pt x="40" y="20"/>
                    <a:pt x="43" y="14"/>
                    <a:pt x="41" y="13"/>
                  </a:cubicBezTo>
                  <a:cubicBezTo>
                    <a:pt x="36" y="12"/>
                    <a:pt x="30" y="11"/>
                    <a:pt x="25" y="10"/>
                  </a:cubicBezTo>
                  <a:cubicBezTo>
                    <a:pt x="24" y="9"/>
                    <a:pt x="24" y="8"/>
                    <a:pt x="24" y="6"/>
                  </a:cubicBezTo>
                  <a:cubicBezTo>
                    <a:pt x="18" y="6"/>
                    <a:pt x="14" y="5"/>
                    <a:pt x="10" y="6"/>
                  </a:cubicBezTo>
                  <a:cubicBezTo>
                    <a:pt x="6" y="7"/>
                    <a:pt x="4" y="10"/>
                    <a:pt x="0" y="9"/>
                  </a:cubicBezTo>
                  <a:cubicBezTo>
                    <a:pt x="0" y="5"/>
                    <a:pt x="6" y="6"/>
                    <a:pt x="5" y="2"/>
                  </a:cubicBezTo>
                  <a:cubicBezTo>
                    <a:pt x="9" y="1"/>
                    <a:pt x="17" y="4"/>
                    <a:pt x="18" y="0"/>
                  </a:cubicBezTo>
                  <a:cubicBezTo>
                    <a:pt x="24" y="1"/>
                    <a:pt x="16" y="2"/>
                    <a:pt x="22" y="3"/>
                  </a:cubicBezTo>
                  <a:cubicBezTo>
                    <a:pt x="22" y="3"/>
                    <a:pt x="26" y="4"/>
                    <a:pt x="27" y="5"/>
                  </a:cubicBezTo>
                  <a:cubicBezTo>
                    <a:pt x="28" y="6"/>
                    <a:pt x="32" y="6"/>
                    <a:pt x="38" y="6"/>
                  </a:cubicBezTo>
                  <a:cubicBezTo>
                    <a:pt x="36" y="11"/>
                    <a:pt x="45" y="7"/>
                    <a:pt x="42" y="13"/>
                  </a:cubicBezTo>
                  <a:cubicBezTo>
                    <a:pt x="44" y="11"/>
                    <a:pt x="45" y="12"/>
                    <a:pt x="46" y="14"/>
                  </a:cubicBezTo>
                  <a:cubicBezTo>
                    <a:pt x="49" y="15"/>
                    <a:pt x="55" y="13"/>
                    <a:pt x="56" y="16"/>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73" name="Freeform 62"/>
            <p:cNvSpPr>
              <a:spLocks/>
            </p:cNvSpPr>
            <p:nvPr/>
          </p:nvSpPr>
          <p:spPr bwMode="auto">
            <a:xfrm>
              <a:off x="2805112" y="2713038"/>
              <a:ext cx="90488" cy="49213"/>
            </a:xfrm>
            <a:custGeom>
              <a:avLst/>
              <a:gdLst>
                <a:gd name="T0" fmla="*/ 2 w 24"/>
                <a:gd name="T1" fmla="*/ 0 h 13"/>
                <a:gd name="T2" fmla="*/ 13 w 24"/>
                <a:gd name="T3" fmla="*/ 1 h 13"/>
                <a:gd name="T4" fmla="*/ 18 w 24"/>
                <a:gd name="T5" fmla="*/ 3 h 13"/>
                <a:gd name="T6" fmla="*/ 24 w 24"/>
                <a:gd name="T7" fmla="*/ 6 h 13"/>
                <a:gd name="T8" fmla="*/ 4 w 24"/>
                <a:gd name="T9" fmla="*/ 8 h 13"/>
                <a:gd name="T10" fmla="*/ 7 w 24"/>
                <a:gd name="T11" fmla="*/ 7 h 13"/>
                <a:gd name="T12" fmla="*/ 2 w 2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 y="0"/>
                  </a:moveTo>
                  <a:cubicBezTo>
                    <a:pt x="4" y="2"/>
                    <a:pt x="9" y="0"/>
                    <a:pt x="13" y="1"/>
                  </a:cubicBezTo>
                  <a:cubicBezTo>
                    <a:pt x="13" y="2"/>
                    <a:pt x="17" y="7"/>
                    <a:pt x="18" y="3"/>
                  </a:cubicBezTo>
                  <a:cubicBezTo>
                    <a:pt x="21" y="3"/>
                    <a:pt x="20" y="7"/>
                    <a:pt x="24" y="6"/>
                  </a:cubicBezTo>
                  <a:cubicBezTo>
                    <a:pt x="24" y="13"/>
                    <a:pt x="9" y="10"/>
                    <a:pt x="4" y="8"/>
                  </a:cubicBezTo>
                  <a:cubicBezTo>
                    <a:pt x="4" y="7"/>
                    <a:pt x="7" y="7"/>
                    <a:pt x="7" y="7"/>
                  </a:cubicBezTo>
                  <a:cubicBezTo>
                    <a:pt x="7" y="5"/>
                    <a:pt x="0" y="5"/>
                    <a:pt x="2"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74" name="Freeform 63"/>
            <p:cNvSpPr>
              <a:spLocks/>
            </p:cNvSpPr>
            <p:nvPr/>
          </p:nvSpPr>
          <p:spPr bwMode="auto">
            <a:xfrm>
              <a:off x="6699250" y="2716213"/>
              <a:ext cx="44450" cy="33338"/>
            </a:xfrm>
            <a:custGeom>
              <a:avLst/>
              <a:gdLst>
                <a:gd name="T0" fmla="*/ 10 w 12"/>
                <a:gd name="T1" fmla="*/ 0 h 9"/>
                <a:gd name="T2" fmla="*/ 7 w 12"/>
                <a:gd name="T3" fmla="*/ 9 h 9"/>
                <a:gd name="T4" fmla="*/ 0 w 12"/>
                <a:gd name="T5" fmla="*/ 3 h 9"/>
                <a:gd name="T6" fmla="*/ 3 w 12"/>
                <a:gd name="T7" fmla="*/ 0 h 9"/>
                <a:gd name="T8" fmla="*/ 10 w 12"/>
                <a:gd name="T9" fmla="*/ 0 h 9"/>
              </a:gdLst>
              <a:ahLst/>
              <a:cxnLst>
                <a:cxn ang="0">
                  <a:pos x="T0" y="T1"/>
                </a:cxn>
                <a:cxn ang="0">
                  <a:pos x="T2" y="T3"/>
                </a:cxn>
                <a:cxn ang="0">
                  <a:pos x="T4" y="T5"/>
                </a:cxn>
                <a:cxn ang="0">
                  <a:pos x="T6" y="T7"/>
                </a:cxn>
                <a:cxn ang="0">
                  <a:pos x="T8" y="T9"/>
                </a:cxn>
              </a:cxnLst>
              <a:rect l="0" t="0" r="r" b="b"/>
              <a:pathLst>
                <a:path w="12" h="9">
                  <a:moveTo>
                    <a:pt x="10" y="0"/>
                  </a:moveTo>
                  <a:cubicBezTo>
                    <a:pt x="12" y="6"/>
                    <a:pt x="7" y="4"/>
                    <a:pt x="7" y="9"/>
                  </a:cubicBezTo>
                  <a:cubicBezTo>
                    <a:pt x="4" y="8"/>
                    <a:pt x="0" y="8"/>
                    <a:pt x="0" y="3"/>
                  </a:cubicBezTo>
                  <a:cubicBezTo>
                    <a:pt x="3" y="4"/>
                    <a:pt x="3" y="2"/>
                    <a:pt x="3" y="0"/>
                  </a:cubicBezTo>
                  <a:lnTo>
                    <a:pt x="10" y="0"/>
                  </a:lnTo>
                  <a:close/>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75" name="Freeform 64"/>
            <p:cNvSpPr>
              <a:spLocks/>
            </p:cNvSpPr>
            <p:nvPr/>
          </p:nvSpPr>
          <p:spPr bwMode="auto">
            <a:xfrm>
              <a:off x="2776537" y="2727325"/>
              <a:ext cx="33338" cy="26988"/>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5" y="6"/>
                    <a:pt x="3" y="5"/>
                    <a:pt x="0" y="6"/>
                  </a:cubicBezTo>
                  <a:cubicBezTo>
                    <a:pt x="1" y="3"/>
                    <a:pt x="9" y="0"/>
                    <a:pt x="7" y="7"/>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76" name="Freeform 65"/>
            <p:cNvSpPr>
              <a:spLocks/>
            </p:cNvSpPr>
            <p:nvPr/>
          </p:nvSpPr>
          <p:spPr bwMode="auto">
            <a:xfrm>
              <a:off x="2686050" y="2735263"/>
              <a:ext cx="41275" cy="26988"/>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77" name="Freeform 66"/>
            <p:cNvSpPr>
              <a:spLocks/>
            </p:cNvSpPr>
            <p:nvPr/>
          </p:nvSpPr>
          <p:spPr bwMode="auto">
            <a:xfrm>
              <a:off x="6934200" y="2749550"/>
              <a:ext cx="60325" cy="101600"/>
            </a:xfrm>
            <a:custGeom>
              <a:avLst/>
              <a:gdLst>
                <a:gd name="T0" fmla="*/ 7 w 16"/>
                <a:gd name="T1" fmla="*/ 0 h 27"/>
                <a:gd name="T2" fmla="*/ 13 w 16"/>
                <a:gd name="T3" fmla="*/ 0 h 27"/>
                <a:gd name="T4" fmla="*/ 16 w 16"/>
                <a:gd name="T5" fmla="*/ 10 h 27"/>
                <a:gd name="T6" fmla="*/ 12 w 16"/>
                <a:gd name="T7" fmla="*/ 14 h 27"/>
                <a:gd name="T8" fmla="*/ 10 w 16"/>
                <a:gd name="T9" fmla="*/ 18 h 27"/>
                <a:gd name="T10" fmla="*/ 9 w 16"/>
                <a:gd name="T11" fmla="*/ 25 h 27"/>
                <a:gd name="T12" fmla="*/ 5 w 16"/>
                <a:gd name="T13" fmla="*/ 21 h 27"/>
                <a:gd name="T14" fmla="*/ 0 w 16"/>
                <a:gd name="T15" fmla="*/ 15 h 27"/>
                <a:gd name="T16" fmla="*/ 3 w 16"/>
                <a:gd name="T17" fmla="*/ 7 h 27"/>
                <a:gd name="T18" fmla="*/ 7 w 16"/>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7">
                  <a:moveTo>
                    <a:pt x="7" y="0"/>
                  </a:moveTo>
                  <a:cubicBezTo>
                    <a:pt x="13" y="0"/>
                    <a:pt x="13" y="0"/>
                    <a:pt x="13" y="0"/>
                  </a:cubicBezTo>
                  <a:cubicBezTo>
                    <a:pt x="15" y="2"/>
                    <a:pt x="15" y="6"/>
                    <a:pt x="16" y="10"/>
                  </a:cubicBezTo>
                  <a:cubicBezTo>
                    <a:pt x="13" y="10"/>
                    <a:pt x="15" y="14"/>
                    <a:pt x="12" y="14"/>
                  </a:cubicBezTo>
                  <a:cubicBezTo>
                    <a:pt x="12" y="16"/>
                    <a:pt x="12" y="18"/>
                    <a:pt x="10" y="18"/>
                  </a:cubicBezTo>
                  <a:cubicBezTo>
                    <a:pt x="9" y="20"/>
                    <a:pt x="12" y="25"/>
                    <a:pt x="9" y="25"/>
                  </a:cubicBezTo>
                  <a:cubicBezTo>
                    <a:pt x="4" y="27"/>
                    <a:pt x="8" y="21"/>
                    <a:pt x="5" y="21"/>
                  </a:cubicBezTo>
                  <a:cubicBezTo>
                    <a:pt x="3" y="21"/>
                    <a:pt x="2" y="17"/>
                    <a:pt x="0" y="15"/>
                  </a:cubicBezTo>
                  <a:cubicBezTo>
                    <a:pt x="0" y="11"/>
                    <a:pt x="5" y="13"/>
                    <a:pt x="3" y="7"/>
                  </a:cubicBezTo>
                  <a:cubicBezTo>
                    <a:pt x="7" y="10"/>
                    <a:pt x="7" y="3"/>
                    <a:pt x="7"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78" name="Freeform 67"/>
            <p:cNvSpPr>
              <a:spLocks/>
            </p:cNvSpPr>
            <p:nvPr/>
          </p:nvSpPr>
          <p:spPr bwMode="auto">
            <a:xfrm>
              <a:off x="6994525" y="2836863"/>
              <a:ext cx="79375" cy="82550"/>
            </a:xfrm>
            <a:custGeom>
              <a:avLst/>
              <a:gdLst>
                <a:gd name="T0" fmla="*/ 11 w 21"/>
                <a:gd name="T1" fmla="*/ 2 h 22"/>
                <a:gd name="T2" fmla="*/ 15 w 21"/>
                <a:gd name="T3" fmla="*/ 6 h 22"/>
                <a:gd name="T4" fmla="*/ 14 w 21"/>
                <a:gd name="T5" fmla="*/ 8 h 22"/>
                <a:gd name="T6" fmla="*/ 15 w 21"/>
                <a:gd name="T7" fmla="*/ 11 h 22"/>
                <a:gd name="T8" fmla="*/ 21 w 21"/>
                <a:gd name="T9" fmla="*/ 18 h 22"/>
                <a:gd name="T10" fmla="*/ 18 w 21"/>
                <a:gd name="T11" fmla="*/ 22 h 22"/>
                <a:gd name="T12" fmla="*/ 14 w 21"/>
                <a:gd name="T13" fmla="*/ 22 h 22"/>
                <a:gd name="T14" fmla="*/ 7 w 21"/>
                <a:gd name="T15" fmla="*/ 15 h 22"/>
                <a:gd name="T16" fmla="*/ 10 w 21"/>
                <a:gd name="T17" fmla="*/ 12 h 22"/>
                <a:gd name="T18" fmla="*/ 0 w 21"/>
                <a:gd name="T19" fmla="*/ 4 h 22"/>
                <a:gd name="T20" fmla="*/ 11 w 21"/>
                <a:gd name="T2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11" y="2"/>
                  </a:moveTo>
                  <a:cubicBezTo>
                    <a:pt x="7" y="7"/>
                    <a:pt x="14" y="5"/>
                    <a:pt x="15" y="6"/>
                  </a:cubicBezTo>
                  <a:cubicBezTo>
                    <a:pt x="16" y="8"/>
                    <a:pt x="14" y="7"/>
                    <a:pt x="14" y="8"/>
                  </a:cubicBezTo>
                  <a:cubicBezTo>
                    <a:pt x="14" y="8"/>
                    <a:pt x="15" y="10"/>
                    <a:pt x="15" y="11"/>
                  </a:cubicBezTo>
                  <a:cubicBezTo>
                    <a:pt x="17" y="13"/>
                    <a:pt x="21" y="13"/>
                    <a:pt x="21" y="18"/>
                  </a:cubicBezTo>
                  <a:cubicBezTo>
                    <a:pt x="18" y="17"/>
                    <a:pt x="18" y="20"/>
                    <a:pt x="18" y="22"/>
                  </a:cubicBezTo>
                  <a:cubicBezTo>
                    <a:pt x="17" y="21"/>
                    <a:pt x="14" y="20"/>
                    <a:pt x="14" y="22"/>
                  </a:cubicBezTo>
                  <a:cubicBezTo>
                    <a:pt x="10" y="21"/>
                    <a:pt x="11" y="15"/>
                    <a:pt x="7" y="15"/>
                  </a:cubicBezTo>
                  <a:cubicBezTo>
                    <a:pt x="7" y="13"/>
                    <a:pt x="10" y="14"/>
                    <a:pt x="10" y="12"/>
                  </a:cubicBezTo>
                  <a:cubicBezTo>
                    <a:pt x="6" y="9"/>
                    <a:pt x="4" y="5"/>
                    <a:pt x="0" y="4"/>
                  </a:cubicBezTo>
                  <a:cubicBezTo>
                    <a:pt x="3" y="0"/>
                    <a:pt x="6" y="1"/>
                    <a:pt x="11" y="2"/>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79" name="Rectangle 68"/>
            <p:cNvSpPr>
              <a:spLocks noChangeArrowheads="1"/>
            </p:cNvSpPr>
            <p:nvPr/>
          </p:nvSpPr>
          <p:spPr bwMode="auto">
            <a:xfrm>
              <a:off x="6961187" y="2870200"/>
              <a:ext cx="19050" cy="11113"/>
            </a:xfrm>
            <a:prstGeom prst="rect">
              <a:avLst/>
            </a:pr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80" name="Freeform 69"/>
            <p:cNvSpPr>
              <a:spLocks/>
            </p:cNvSpPr>
            <p:nvPr/>
          </p:nvSpPr>
          <p:spPr bwMode="auto">
            <a:xfrm>
              <a:off x="6986587" y="2884488"/>
              <a:ext cx="46038" cy="65088"/>
            </a:xfrm>
            <a:custGeom>
              <a:avLst/>
              <a:gdLst>
                <a:gd name="T0" fmla="*/ 12 w 12"/>
                <a:gd name="T1" fmla="*/ 14 h 17"/>
                <a:gd name="T2" fmla="*/ 5 w 12"/>
                <a:gd name="T3" fmla="*/ 16 h 17"/>
                <a:gd name="T4" fmla="*/ 0 w 12"/>
                <a:gd name="T5" fmla="*/ 9 h 17"/>
                <a:gd name="T6" fmla="*/ 12 w 12"/>
                <a:gd name="T7" fmla="*/ 14 h 17"/>
              </a:gdLst>
              <a:ahLst/>
              <a:cxnLst>
                <a:cxn ang="0">
                  <a:pos x="T0" y="T1"/>
                </a:cxn>
                <a:cxn ang="0">
                  <a:pos x="T2" y="T3"/>
                </a:cxn>
                <a:cxn ang="0">
                  <a:pos x="T4" y="T5"/>
                </a:cxn>
                <a:cxn ang="0">
                  <a:pos x="T6" y="T7"/>
                </a:cxn>
              </a:cxnLst>
              <a:rect l="0" t="0" r="r" b="b"/>
              <a:pathLst>
                <a:path w="12" h="17">
                  <a:moveTo>
                    <a:pt x="12" y="14"/>
                  </a:moveTo>
                  <a:cubicBezTo>
                    <a:pt x="12" y="17"/>
                    <a:pt x="7" y="15"/>
                    <a:pt x="5" y="16"/>
                  </a:cubicBezTo>
                  <a:cubicBezTo>
                    <a:pt x="5" y="12"/>
                    <a:pt x="6" y="7"/>
                    <a:pt x="0" y="9"/>
                  </a:cubicBezTo>
                  <a:cubicBezTo>
                    <a:pt x="6" y="0"/>
                    <a:pt x="5" y="16"/>
                    <a:pt x="12" y="14"/>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81" name="Freeform 70"/>
            <p:cNvSpPr>
              <a:spLocks/>
            </p:cNvSpPr>
            <p:nvPr/>
          </p:nvSpPr>
          <p:spPr bwMode="auto">
            <a:xfrm>
              <a:off x="6080125" y="2938463"/>
              <a:ext cx="44450" cy="77788"/>
            </a:xfrm>
            <a:custGeom>
              <a:avLst/>
              <a:gdLst>
                <a:gd name="T0" fmla="*/ 3 w 12"/>
                <a:gd name="T1" fmla="*/ 2 h 21"/>
                <a:gd name="T2" fmla="*/ 7 w 12"/>
                <a:gd name="T3" fmla="*/ 6 h 21"/>
                <a:gd name="T4" fmla="*/ 8 w 12"/>
                <a:gd name="T5" fmla="*/ 7 h 21"/>
                <a:gd name="T6" fmla="*/ 11 w 12"/>
                <a:gd name="T7" fmla="*/ 10 h 21"/>
                <a:gd name="T8" fmla="*/ 10 w 12"/>
                <a:gd name="T9" fmla="*/ 12 h 21"/>
                <a:gd name="T10" fmla="*/ 11 w 12"/>
                <a:gd name="T11" fmla="*/ 19 h 21"/>
                <a:gd name="T12" fmla="*/ 8 w 12"/>
                <a:gd name="T13" fmla="*/ 21 h 21"/>
                <a:gd name="T14" fmla="*/ 3 w 12"/>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1">
                  <a:moveTo>
                    <a:pt x="3" y="2"/>
                  </a:moveTo>
                  <a:cubicBezTo>
                    <a:pt x="5" y="0"/>
                    <a:pt x="6" y="5"/>
                    <a:pt x="7" y="6"/>
                  </a:cubicBezTo>
                  <a:cubicBezTo>
                    <a:pt x="7" y="7"/>
                    <a:pt x="8" y="6"/>
                    <a:pt x="8" y="7"/>
                  </a:cubicBezTo>
                  <a:cubicBezTo>
                    <a:pt x="8" y="9"/>
                    <a:pt x="11" y="9"/>
                    <a:pt x="11" y="10"/>
                  </a:cubicBezTo>
                  <a:cubicBezTo>
                    <a:pt x="12" y="12"/>
                    <a:pt x="10" y="11"/>
                    <a:pt x="10" y="12"/>
                  </a:cubicBezTo>
                  <a:cubicBezTo>
                    <a:pt x="9" y="13"/>
                    <a:pt x="12" y="15"/>
                    <a:pt x="11" y="19"/>
                  </a:cubicBezTo>
                  <a:cubicBezTo>
                    <a:pt x="9" y="18"/>
                    <a:pt x="8" y="20"/>
                    <a:pt x="8" y="21"/>
                  </a:cubicBezTo>
                  <a:cubicBezTo>
                    <a:pt x="0" y="19"/>
                    <a:pt x="1" y="11"/>
                    <a:pt x="3" y="2"/>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82" name="Freeform 71"/>
            <p:cNvSpPr>
              <a:spLocks/>
            </p:cNvSpPr>
            <p:nvPr/>
          </p:nvSpPr>
          <p:spPr bwMode="auto">
            <a:xfrm>
              <a:off x="7027862" y="2941638"/>
              <a:ext cx="57150" cy="85725"/>
            </a:xfrm>
            <a:custGeom>
              <a:avLst/>
              <a:gdLst>
                <a:gd name="T0" fmla="*/ 12 w 15"/>
                <a:gd name="T1" fmla="*/ 1 h 23"/>
                <a:gd name="T2" fmla="*/ 15 w 15"/>
                <a:gd name="T3" fmla="*/ 12 h 23"/>
                <a:gd name="T4" fmla="*/ 11 w 15"/>
                <a:gd name="T5" fmla="*/ 13 h 23"/>
                <a:gd name="T6" fmla="*/ 11 w 15"/>
                <a:gd name="T7" fmla="*/ 23 h 23"/>
                <a:gd name="T8" fmla="*/ 3 w 15"/>
                <a:gd name="T9" fmla="*/ 19 h 23"/>
                <a:gd name="T10" fmla="*/ 5 w 15"/>
                <a:gd name="T11" fmla="*/ 13 h 23"/>
                <a:gd name="T12" fmla="*/ 5 w 15"/>
                <a:gd name="T13" fmla="*/ 11 h 23"/>
                <a:gd name="T14" fmla="*/ 3 w 15"/>
                <a:gd name="T15" fmla="*/ 11 h 23"/>
                <a:gd name="T16" fmla="*/ 6 w 15"/>
                <a:gd name="T17" fmla="*/ 6 h 23"/>
                <a:gd name="T18" fmla="*/ 9 w 15"/>
                <a:gd name="T19" fmla="*/ 2 h 23"/>
                <a:gd name="T20" fmla="*/ 12 w 15"/>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23">
                  <a:moveTo>
                    <a:pt x="12" y="1"/>
                  </a:moveTo>
                  <a:cubicBezTo>
                    <a:pt x="12" y="6"/>
                    <a:pt x="11" y="11"/>
                    <a:pt x="15" y="12"/>
                  </a:cubicBezTo>
                  <a:cubicBezTo>
                    <a:pt x="14" y="14"/>
                    <a:pt x="12" y="13"/>
                    <a:pt x="11" y="13"/>
                  </a:cubicBezTo>
                  <a:cubicBezTo>
                    <a:pt x="13" y="16"/>
                    <a:pt x="9" y="18"/>
                    <a:pt x="11" y="23"/>
                  </a:cubicBezTo>
                  <a:cubicBezTo>
                    <a:pt x="7" y="23"/>
                    <a:pt x="7" y="19"/>
                    <a:pt x="3" y="19"/>
                  </a:cubicBezTo>
                  <a:cubicBezTo>
                    <a:pt x="3" y="16"/>
                    <a:pt x="5" y="15"/>
                    <a:pt x="5" y="13"/>
                  </a:cubicBezTo>
                  <a:cubicBezTo>
                    <a:pt x="5" y="12"/>
                    <a:pt x="2" y="11"/>
                    <a:pt x="5" y="11"/>
                  </a:cubicBezTo>
                  <a:cubicBezTo>
                    <a:pt x="5" y="9"/>
                    <a:pt x="3" y="10"/>
                    <a:pt x="3" y="11"/>
                  </a:cubicBezTo>
                  <a:cubicBezTo>
                    <a:pt x="0" y="10"/>
                    <a:pt x="3" y="5"/>
                    <a:pt x="6" y="6"/>
                  </a:cubicBezTo>
                  <a:cubicBezTo>
                    <a:pt x="6" y="4"/>
                    <a:pt x="8" y="3"/>
                    <a:pt x="9" y="2"/>
                  </a:cubicBezTo>
                  <a:cubicBezTo>
                    <a:pt x="10" y="2"/>
                    <a:pt x="10" y="0"/>
                    <a:pt x="12" y="1"/>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83" name="Freeform 72"/>
            <p:cNvSpPr>
              <a:spLocks/>
            </p:cNvSpPr>
            <p:nvPr/>
          </p:nvSpPr>
          <p:spPr bwMode="auto">
            <a:xfrm>
              <a:off x="6986587" y="2960688"/>
              <a:ext cx="41275" cy="36513"/>
            </a:xfrm>
            <a:custGeom>
              <a:avLst/>
              <a:gdLst>
                <a:gd name="T0" fmla="*/ 6 w 11"/>
                <a:gd name="T1" fmla="*/ 0 h 10"/>
                <a:gd name="T2" fmla="*/ 10 w 11"/>
                <a:gd name="T3" fmla="*/ 4 h 10"/>
                <a:gd name="T4" fmla="*/ 9 w 11"/>
                <a:gd name="T5" fmla="*/ 6 h 10"/>
                <a:gd name="T6" fmla="*/ 0 w 11"/>
                <a:gd name="T7" fmla="*/ 10 h 10"/>
                <a:gd name="T8" fmla="*/ 6 w 11"/>
                <a:gd name="T9" fmla="*/ 0 h 10"/>
              </a:gdLst>
              <a:ahLst/>
              <a:cxnLst>
                <a:cxn ang="0">
                  <a:pos x="T0" y="T1"/>
                </a:cxn>
                <a:cxn ang="0">
                  <a:pos x="T2" y="T3"/>
                </a:cxn>
                <a:cxn ang="0">
                  <a:pos x="T4" y="T5"/>
                </a:cxn>
                <a:cxn ang="0">
                  <a:pos x="T6" y="T7"/>
                </a:cxn>
                <a:cxn ang="0">
                  <a:pos x="T8" y="T9"/>
                </a:cxn>
              </a:cxnLst>
              <a:rect l="0" t="0" r="r" b="b"/>
              <a:pathLst>
                <a:path w="11" h="10">
                  <a:moveTo>
                    <a:pt x="6" y="0"/>
                  </a:moveTo>
                  <a:cubicBezTo>
                    <a:pt x="9" y="0"/>
                    <a:pt x="11" y="1"/>
                    <a:pt x="10" y="4"/>
                  </a:cubicBezTo>
                  <a:cubicBezTo>
                    <a:pt x="8" y="4"/>
                    <a:pt x="7" y="5"/>
                    <a:pt x="9" y="6"/>
                  </a:cubicBezTo>
                  <a:cubicBezTo>
                    <a:pt x="8" y="7"/>
                    <a:pt x="4" y="9"/>
                    <a:pt x="0" y="10"/>
                  </a:cubicBezTo>
                  <a:cubicBezTo>
                    <a:pt x="0" y="4"/>
                    <a:pt x="6" y="5"/>
                    <a:pt x="6"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84" name="Freeform 73"/>
            <p:cNvSpPr>
              <a:spLocks/>
            </p:cNvSpPr>
            <p:nvPr/>
          </p:nvSpPr>
          <p:spPr bwMode="auto">
            <a:xfrm>
              <a:off x="7104062" y="3095625"/>
              <a:ext cx="25400" cy="52388"/>
            </a:xfrm>
            <a:custGeom>
              <a:avLst/>
              <a:gdLst>
                <a:gd name="T0" fmla="*/ 2 w 7"/>
                <a:gd name="T1" fmla="*/ 0 h 14"/>
                <a:gd name="T2" fmla="*/ 7 w 7"/>
                <a:gd name="T3" fmla="*/ 5 h 14"/>
                <a:gd name="T4" fmla="*/ 0 w 7"/>
                <a:gd name="T5" fmla="*/ 13 h 14"/>
                <a:gd name="T6" fmla="*/ 3 w 7"/>
                <a:gd name="T7" fmla="*/ 12 h 14"/>
                <a:gd name="T8" fmla="*/ 2 w 7"/>
                <a:gd name="T9" fmla="*/ 0 h 14"/>
              </a:gdLst>
              <a:ahLst/>
              <a:cxnLst>
                <a:cxn ang="0">
                  <a:pos x="T0" y="T1"/>
                </a:cxn>
                <a:cxn ang="0">
                  <a:pos x="T2" y="T3"/>
                </a:cxn>
                <a:cxn ang="0">
                  <a:pos x="T4" y="T5"/>
                </a:cxn>
                <a:cxn ang="0">
                  <a:pos x="T6" y="T7"/>
                </a:cxn>
                <a:cxn ang="0">
                  <a:pos x="T8" y="T9"/>
                </a:cxn>
              </a:cxnLst>
              <a:rect l="0" t="0" r="r" b="b"/>
              <a:pathLst>
                <a:path w="7" h="14">
                  <a:moveTo>
                    <a:pt x="2" y="0"/>
                  </a:moveTo>
                  <a:cubicBezTo>
                    <a:pt x="5" y="0"/>
                    <a:pt x="3" y="6"/>
                    <a:pt x="7" y="5"/>
                  </a:cubicBezTo>
                  <a:cubicBezTo>
                    <a:pt x="6" y="8"/>
                    <a:pt x="7" y="14"/>
                    <a:pt x="0" y="13"/>
                  </a:cubicBezTo>
                  <a:cubicBezTo>
                    <a:pt x="0" y="12"/>
                    <a:pt x="2" y="12"/>
                    <a:pt x="3" y="12"/>
                  </a:cubicBezTo>
                  <a:cubicBezTo>
                    <a:pt x="1" y="6"/>
                    <a:pt x="1" y="7"/>
                    <a:pt x="2"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85" name="Freeform 74"/>
            <p:cNvSpPr>
              <a:spLocks/>
            </p:cNvSpPr>
            <p:nvPr/>
          </p:nvSpPr>
          <p:spPr bwMode="auto">
            <a:xfrm>
              <a:off x="6942137" y="3109913"/>
              <a:ext cx="104775" cy="34925"/>
            </a:xfrm>
            <a:custGeom>
              <a:avLst/>
              <a:gdLst>
                <a:gd name="T0" fmla="*/ 28 w 28"/>
                <a:gd name="T1" fmla="*/ 3 h 9"/>
                <a:gd name="T2" fmla="*/ 19 w 28"/>
                <a:gd name="T3" fmla="*/ 8 h 9"/>
                <a:gd name="T4" fmla="*/ 0 w 28"/>
                <a:gd name="T5" fmla="*/ 9 h 9"/>
                <a:gd name="T6" fmla="*/ 24 w 28"/>
                <a:gd name="T7" fmla="*/ 2 h 9"/>
                <a:gd name="T8" fmla="*/ 28 w 28"/>
                <a:gd name="T9" fmla="*/ 3 h 9"/>
              </a:gdLst>
              <a:ahLst/>
              <a:cxnLst>
                <a:cxn ang="0">
                  <a:pos x="T0" y="T1"/>
                </a:cxn>
                <a:cxn ang="0">
                  <a:pos x="T2" y="T3"/>
                </a:cxn>
                <a:cxn ang="0">
                  <a:pos x="T4" y="T5"/>
                </a:cxn>
                <a:cxn ang="0">
                  <a:pos x="T6" y="T7"/>
                </a:cxn>
                <a:cxn ang="0">
                  <a:pos x="T8" y="T9"/>
                </a:cxn>
              </a:cxnLst>
              <a:rect l="0" t="0" r="r" b="b"/>
              <a:pathLst>
                <a:path w="28" h="9">
                  <a:moveTo>
                    <a:pt x="28" y="3"/>
                  </a:moveTo>
                  <a:cubicBezTo>
                    <a:pt x="28" y="7"/>
                    <a:pt x="23" y="7"/>
                    <a:pt x="19" y="8"/>
                  </a:cubicBezTo>
                  <a:cubicBezTo>
                    <a:pt x="13" y="8"/>
                    <a:pt x="5" y="7"/>
                    <a:pt x="0" y="9"/>
                  </a:cubicBezTo>
                  <a:cubicBezTo>
                    <a:pt x="1" y="0"/>
                    <a:pt x="20" y="9"/>
                    <a:pt x="24" y="2"/>
                  </a:cubicBezTo>
                  <a:cubicBezTo>
                    <a:pt x="25" y="3"/>
                    <a:pt x="26" y="4"/>
                    <a:pt x="28" y="3"/>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86" name="Freeform 75"/>
            <p:cNvSpPr>
              <a:spLocks/>
            </p:cNvSpPr>
            <p:nvPr/>
          </p:nvSpPr>
          <p:spPr bwMode="auto">
            <a:xfrm>
              <a:off x="7175500" y="3151188"/>
              <a:ext cx="66675" cy="46038"/>
            </a:xfrm>
            <a:custGeom>
              <a:avLst/>
              <a:gdLst>
                <a:gd name="T0" fmla="*/ 18 w 18"/>
                <a:gd name="T1" fmla="*/ 8 h 12"/>
                <a:gd name="T2" fmla="*/ 15 w 18"/>
                <a:gd name="T3" fmla="*/ 11 h 12"/>
                <a:gd name="T4" fmla="*/ 7 w 18"/>
                <a:gd name="T5" fmla="*/ 11 h 12"/>
                <a:gd name="T6" fmla="*/ 5 w 18"/>
                <a:gd name="T7" fmla="*/ 9 h 12"/>
                <a:gd name="T8" fmla="*/ 0 w 18"/>
                <a:gd name="T9" fmla="*/ 5 h 12"/>
                <a:gd name="T10" fmla="*/ 7 w 18"/>
                <a:gd name="T11" fmla="*/ 2 h 12"/>
                <a:gd name="T12" fmla="*/ 11 w 18"/>
                <a:gd name="T13" fmla="*/ 1 h 12"/>
                <a:gd name="T14" fmla="*/ 11 w 18"/>
                <a:gd name="T15" fmla="*/ 2 h 12"/>
                <a:gd name="T16" fmla="*/ 12 w 18"/>
                <a:gd name="T17" fmla="*/ 1 h 12"/>
                <a:gd name="T18" fmla="*/ 18 w 18"/>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2">
                  <a:moveTo>
                    <a:pt x="18" y="8"/>
                  </a:moveTo>
                  <a:cubicBezTo>
                    <a:pt x="17" y="9"/>
                    <a:pt x="15" y="9"/>
                    <a:pt x="15" y="11"/>
                  </a:cubicBezTo>
                  <a:cubicBezTo>
                    <a:pt x="12" y="9"/>
                    <a:pt x="9" y="12"/>
                    <a:pt x="7" y="11"/>
                  </a:cubicBezTo>
                  <a:cubicBezTo>
                    <a:pt x="6" y="11"/>
                    <a:pt x="7" y="9"/>
                    <a:pt x="5" y="9"/>
                  </a:cubicBezTo>
                  <a:cubicBezTo>
                    <a:pt x="4" y="9"/>
                    <a:pt x="2" y="6"/>
                    <a:pt x="0" y="5"/>
                  </a:cubicBezTo>
                  <a:cubicBezTo>
                    <a:pt x="0" y="3"/>
                    <a:pt x="4" y="4"/>
                    <a:pt x="7" y="2"/>
                  </a:cubicBezTo>
                  <a:cubicBezTo>
                    <a:pt x="7" y="2"/>
                    <a:pt x="10" y="0"/>
                    <a:pt x="11" y="1"/>
                  </a:cubicBezTo>
                  <a:cubicBezTo>
                    <a:pt x="11" y="1"/>
                    <a:pt x="11" y="2"/>
                    <a:pt x="11" y="2"/>
                  </a:cubicBezTo>
                  <a:cubicBezTo>
                    <a:pt x="12" y="2"/>
                    <a:pt x="13" y="1"/>
                    <a:pt x="12" y="1"/>
                  </a:cubicBezTo>
                  <a:cubicBezTo>
                    <a:pt x="15" y="2"/>
                    <a:pt x="17" y="4"/>
                    <a:pt x="18" y="8"/>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87" name="Freeform 76"/>
            <p:cNvSpPr>
              <a:spLocks/>
            </p:cNvSpPr>
            <p:nvPr/>
          </p:nvSpPr>
          <p:spPr bwMode="auto">
            <a:xfrm>
              <a:off x="7208837" y="3173413"/>
              <a:ext cx="385763" cy="206375"/>
            </a:xfrm>
            <a:custGeom>
              <a:avLst/>
              <a:gdLst>
                <a:gd name="T0" fmla="*/ 34 w 103"/>
                <a:gd name="T1" fmla="*/ 27 h 55"/>
                <a:gd name="T2" fmla="*/ 28 w 103"/>
                <a:gd name="T3" fmla="*/ 24 h 55"/>
                <a:gd name="T4" fmla="*/ 26 w 103"/>
                <a:gd name="T5" fmla="*/ 19 h 55"/>
                <a:gd name="T6" fmla="*/ 10 w 103"/>
                <a:gd name="T7" fmla="*/ 15 h 55"/>
                <a:gd name="T8" fmla="*/ 2 w 103"/>
                <a:gd name="T9" fmla="*/ 15 h 55"/>
                <a:gd name="T10" fmla="*/ 0 w 103"/>
                <a:gd name="T11" fmla="*/ 9 h 55"/>
                <a:gd name="T12" fmla="*/ 5 w 103"/>
                <a:gd name="T13" fmla="*/ 9 h 55"/>
                <a:gd name="T14" fmla="*/ 9 w 103"/>
                <a:gd name="T15" fmla="*/ 7 h 55"/>
                <a:gd name="T16" fmla="*/ 16 w 103"/>
                <a:gd name="T17" fmla="*/ 10 h 55"/>
                <a:gd name="T18" fmla="*/ 21 w 103"/>
                <a:gd name="T19" fmla="*/ 6 h 55"/>
                <a:gd name="T20" fmla="*/ 33 w 103"/>
                <a:gd name="T21" fmla="*/ 2 h 55"/>
                <a:gd name="T22" fmla="*/ 35 w 103"/>
                <a:gd name="T23" fmla="*/ 5 h 55"/>
                <a:gd name="T24" fmla="*/ 47 w 103"/>
                <a:gd name="T25" fmla="*/ 9 h 55"/>
                <a:gd name="T26" fmla="*/ 49 w 103"/>
                <a:gd name="T27" fmla="*/ 7 h 55"/>
                <a:gd name="T28" fmla="*/ 52 w 103"/>
                <a:gd name="T29" fmla="*/ 10 h 55"/>
                <a:gd name="T30" fmla="*/ 59 w 103"/>
                <a:gd name="T31" fmla="*/ 10 h 55"/>
                <a:gd name="T32" fmla="*/ 65 w 103"/>
                <a:gd name="T33" fmla="*/ 13 h 55"/>
                <a:gd name="T34" fmla="*/ 65 w 103"/>
                <a:gd name="T35" fmla="*/ 17 h 55"/>
                <a:gd name="T36" fmla="*/ 68 w 103"/>
                <a:gd name="T37" fmla="*/ 16 h 55"/>
                <a:gd name="T38" fmla="*/ 69 w 103"/>
                <a:gd name="T39" fmla="*/ 20 h 55"/>
                <a:gd name="T40" fmla="*/ 76 w 103"/>
                <a:gd name="T41" fmla="*/ 24 h 55"/>
                <a:gd name="T42" fmla="*/ 87 w 103"/>
                <a:gd name="T43" fmla="*/ 29 h 55"/>
                <a:gd name="T44" fmla="*/ 86 w 103"/>
                <a:gd name="T45" fmla="*/ 33 h 55"/>
                <a:gd name="T46" fmla="*/ 90 w 103"/>
                <a:gd name="T47" fmla="*/ 36 h 55"/>
                <a:gd name="T48" fmla="*/ 90 w 103"/>
                <a:gd name="T49" fmla="*/ 38 h 55"/>
                <a:gd name="T50" fmla="*/ 96 w 103"/>
                <a:gd name="T51" fmla="*/ 44 h 55"/>
                <a:gd name="T52" fmla="*/ 103 w 103"/>
                <a:gd name="T53" fmla="*/ 51 h 55"/>
                <a:gd name="T54" fmla="*/ 93 w 103"/>
                <a:gd name="T55" fmla="*/ 51 h 55"/>
                <a:gd name="T56" fmla="*/ 85 w 103"/>
                <a:gd name="T57" fmla="*/ 45 h 55"/>
                <a:gd name="T58" fmla="*/ 82 w 103"/>
                <a:gd name="T59" fmla="*/ 43 h 55"/>
                <a:gd name="T60" fmla="*/ 80 w 103"/>
                <a:gd name="T61" fmla="*/ 41 h 55"/>
                <a:gd name="T62" fmla="*/ 76 w 103"/>
                <a:gd name="T63" fmla="*/ 37 h 55"/>
                <a:gd name="T64" fmla="*/ 65 w 103"/>
                <a:gd name="T65" fmla="*/ 36 h 55"/>
                <a:gd name="T66" fmla="*/ 59 w 103"/>
                <a:gd name="T67" fmla="*/ 48 h 55"/>
                <a:gd name="T68" fmla="*/ 51 w 103"/>
                <a:gd name="T69" fmla="*/ 45 h 55"/>
                <a:gd name="T70" fmla="*/ 47 w 103"/>
                <a:gd name="T71" fmla="*/ 44 h 55"/>
                <a:gd name="T72" fmla="*/ 41 w 103"/>
                <a:gd name="T73" fmla="*/ 37 h 55"/>
                <a:gd name="T74" fmla="*/ 35 w 103"/>
                <a:gd name="T75" fmla="*/ 43 h 55"/>
                <a:gd name="T76" fmla="*/ 31 w 103"/>
                <a:gd name="T77" fmla="*/ 40 h 55"/>
                <a:gd name="T78" fmla="*/ 35 w 103"/>
                <a:gd name="T79" fmla="*/ 36 h 55"/>
                <a:gd name="T80" fmla="*/ 38 w 103"/>
                <a:gd name="T81" fmla="*/ 30 h 55"/>
                <a:gd name="T82" fmla="*/ 37 w 103"/>
                <a:gd name="T83" fmla="*/ 33 h 55"/>
                <a:gd name="T84" fmla="*/ 34 w 103"/>
                <a:gd name="T8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55">
                  <a:moveTo>
                    <a:pt x="34" y="27"/>
                  </a:moveTo>
                  <a:cubicBezTo>
                    <a:pt x="31" y="27"/>
                    <a:pt x="32" y="23"/>
                    <a:pt x="28" y="24"/>
                  </a:cubicBezTo>
                  <a:cubicBezTo>
                    <a:pt x="28" y="22"/>
                    <a:pt x="26" y="21"/>
                    <a:pt x="26" y="19"/>
                  </a:cubicBezTo>
                  <a:cubicBezTo>
                    <a:pt x="20" y="18"/>
                    <a:pt x="14" y="18"/>
                    <a:pt x="10" y="15"/>
                  </a:cubicBezTo>
                  <a:cubicBezTo>
                    <a:pt x="6" y="16"/>
                    <a:pt x="7" y="15"/>
                    <a:pt x="2" y="15"/>
                  </a:cubicBezTo>
                  <a:cubicBezTo>
                    <a:pt x="2" y="12"/>
                    <a:pt x="2" y="9"/>
                    <a:pt x="0" y="9"/>
                  </a:cubicBezTo>
                  <a:cubicBezTo>
                    <a:pt x="1" y="6"/>
                    <a:pt x="3" y="9"/>
                    <a:pt x="5" y="9"/>
                  </a:cubicBezTo>
                  <a:cubicBezTo>
                    <a:pt x="7" y="9"/>
                    <a:pt x="7" y="7"/>
                    <a:pt x="9" y="7"/>
                  </a:cubicBezTo>
                  <a:cubicBezTo>
                    <a:pt x="12" y="8"/>
                    <a:pt x="13" y="10"/>
                    <a:pt x="16" y="10"/>
                  </a:cubicBezTo>
                  <a:cubicBezTo>
                    <a:pt x="19" y="12"/>
                    <a:pt x="20" y="7"/>
                    <a:pt x="21" y="6"/>
                  </a:cubicBezTo>
                  <a:cubicBezTo>
                    <a:pt x="25" y="4"/>
                    <a:pt x="30" y="5"/>
                    <a:pt x="33" y="2"/>
                  </a:cubicBezTo>
                  <a:cubicBezTo>
                    <a:pt x="36" y="0"/>
                    <a:pt x="35" y="4"/>
                    <a:pt x="35" y="5"/>
                  </a:cubicBezTo>
                  <a:cubicBezTo>
                    <a:pt x="38" y="6"/>
                    <a:pt x="47" y="4"/>
                    <a:pt x="47" y="9"/>
                  </a:cubicBezTo>
                  <a:cubicBezTo>
                    <a:pt x="48" y="10"/>
                    <a:pt x="49" y="7"/>
                    <a:pt x="49" y="7"/>
                  </a:cubicBezTo>
                  <a:cubicBezTo>
                    <a:pt x="51" y="8"/>
                    <a:pt x="51" y="10"/>
                    <a:pt x="52" y="10"/>
                  </a:cubicBezTo>
                  <a:cubicBezTo>
                    <a:pt x="54" y="11"/>
                    <a:pt x="57" y="10"/>
                    <a:pt x="59" y="10"/>
                  </a:cubicBezTo>
                  <a:cubicBezTo>
                    <a:pt x="60" y="11"/>
                    <a:pt x="60" y="15"/>
                    <a:pt x="65" y="13"/>
                  </a:cubicBezTo>
                  <a:cubicBezTo>
                    <a:pt x="67" y="15"/>
                    <a:pt x="65" y="15"/>
                    <a:pt x="65" y="17"/>
                  </a:cubicBezTo>
                  <a:cubicBezTo>
                    <a:pt x="67" y="18"/>
                    <a:pt x="67" y="17"/>
                    <a:pt x="68" y="16"/>
                  </a:cubicBezTo>
                  <a:cubicBezTo>
                    <a:pt x="69" y="16"/>
                    <a:pt x="69" y="18"/>
                    <a:pt x="69" y="20"/>
                  </a:cubicBezTo>
                  <a:cubicBezTo>
                    <a:pt x="70" y="22"/>
                    <a:pt x="74" y="23"/>
                    <a:pt x="76" y="24"/>
                  </a:cubicBezTo>
                  <a:cubicBezTo>
                    <a:pt x="78" y="25"/>
                    <a:pt x="83" y="29"/>
                    <a:pt x="87" y="29"/>
                  </a:cubicBezTo>
                  <a:cubicBezTo>
                    <a:pt x="88" y="31"/>
                    <a:pt x="86" y="31"/>
                    <a:pt x="86" y="33"/>
                  </a:cubicBezTo>
                  <a:cubicBezTo>
                    <a:pt x="87" y="34"/>
                    <a:pt x="89" y="34"/>
                    <a:pt x="90" y="36"/>
                  </a:cubicBezTo>
                  <a:cubicBezTo>
                    <a:pt x="91" y="36"/>
                    <a:pt x="90" y="38"/>
                    <a:pt x="90" y="38"/>
                  </a:cubicBezTo>
                  <a:cubicBezTo>
                    <a:pt x="92" y="40"/>
                    <a:pt x="94" y="41"/>
                    <a:pt x="96" y="44"/>
                  </a:cubicBezTo>
                  <a:cubicBezTo>
                    <a:pt x="98" y="47"/>
                    <a:pt x="99" y="50"/>
                    <a:pt x="103" y="51"/>
                  </a:cubicBezTo>
                  <a:cubicBezTo>
                    <a:pt x="100" y="55"/>
                    <a:pt x="95" y="51"/>
                    <a:pt x="93" y="51"/>
                  </a:cubicBezTo>
                  <a:cubicBezTo>
                    <a:pt x="90" y="50"/>
                    <a:pt x="88" y="49"/>
                    <a:pt x="85" y="45"/>
                  </a:cubicBezTo>
                  <a:cubicBezTo>
                    <a:pt x="84" y="45"/>
                    <a:pt x="83" y="43"/>
                    <a:pt x="82" y="43"/>
                  </a:cubicBezTo>
                  <a:cubicBezTo>
                    <a:pt x="81" y="42"/>
                    <a:pt x="80" y="43"/>
                    <a:pt x="80" y="41"/>
                  </a:cubicBezTo>
                  <a:cubicBezTo>
                    <a:pt x="80" y="41"/>
                    <a:pt x="76" y="37"/>
                    <a:pt x="76" y="37"/>
                  </a:cubicBezTo>
                  <a:cubicBezTo>
                    <a:pt x="73" y="36"/>
                    <a:pt x="69" y="38"/>
                    <a:pt x="65" y="36"/>
                  </a:cubicBezTo>
                  <a:cubicBezTo>
                    <a:pt x="62" y="39"/>
                    <a:pt x="61" y="44"/>
                    <a:pt x="59" y="48"/>
                  </a:cubicBezTo>
                  <a:cubicBezTo>
                    <a:pt x="58" y="46"/>
                    <a:pt x="53" y="47"/>
                    <a:pt x="51" y="45"/>
                  </a:cubicBezTo>
                  <a:cubicBezTo>
                    <a:pt x="49" y="44"/>
                    <a:pt x="52" y="42"/>
                    <a:pt x="47" y="44"/>
                  </a:cubicBezTo>
                  <a:cubicBezTo>
                    <a:pt x="50" y="37"/>
                    <a:pt x="40" y="43"/>
                    <a:pt x="41" y="37"/>
                  </a:cubicBezTo>
                  <a:cubicBezTo>
                    <a:pt x="38" y="37"/>
                    <a:pt x="35" y="38"/>
                    <a:pt x="35" y="43"/>
                  </a:cubicBezTo>
                  <a:cubicBezTo>
                    <a:pt x="34" y="42"/>
                    <a:pt x="34" y="39"/>
                    <a:pt x="31" y="40"/>
                  </a:cubicBezTo>
                  <a:cubicBezTo>
                    <a:pt x="32" y="37"/>
                    <a:pt x="34" y="37"/>
                    <a:pt x="35" y="36"/>
                  </a:cubicBezTo>
                  <a:cubicBezTo>
                    <a:pt x="37" y="34"/>
                    <a:pt x="39" y="34"/>
                    <a:pt x="38" y="30"/>
                  </a:cubicBezTo>
                  <a:cubicBezTo>
                    <a:pt x="37" y="29"/>
                    <a:pt x="37" y="33"/>
                    <a:pt x="37" y="33"/>
                  </a:cubicBezTo>
                  <a:cubicBezTo>
                    <a:pt x="34" y="32"/>
                    <a:pt x="35" y="24"/>
                    <a:pt x="34" y="27"/>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88" name="Freeform 77"/>
            <p:cNvSpPr>
              <a:spLocks/>
            </p:cNvSpPr>
            <p:nvPr/>
          </p:nvSpPr>
          <p:spPr bwMode="auto">
            <a:xfrm>
              <a:off x="7123112" y="3200400"/>
              <a:ext cx="36513" cy="33338"/>
            </a:xfrm>
            <a:custGeom>
              <a:avLst/>
              <a:gdLst>
                <a:gd name="T0" fmla="*/ 9 w 10"/>
                <a:gd name="T1" fmla="*/ 3 h 9"/>
                <a:gd name="T2" fmla="*/ 0 w 10"/>
                <a:gd name="T3" fmla="*/ 5 h 9"/>
                <a:gd name="T4" fmla="*/ 9 w 10"/>
                <a:gd name="T5" fmla="*/ 3 h 9"/>
              </a:gdLst>
              <a:ahLst/>
              <a:cxnLst>
                <a:cxn ang="0">
                  <a:pos x="T0" y="T1"/>
                </a:cxn>
                <a:cxn ang="0">
                  <a:pos x="T2" y="T3"/>
                </a:cxn>
                <a:cxn ang="0">
                  <a:pos x="T4" y="T5"/>
                </a:cxn>
              </a:cxnLst>
              <a:rect l="0" t="0" r="r" b="b"/>
              <a:pathLst>
                <a:path w="10" h="9">
                  <a:moveTo>
                    <a:pt x="9" y="3"/>
                  </a:moveTo>
                  <a:cubicBezTo>
                    <a:pt x="10" y="9"/>
                    <a:pt x="2" y="5"/>
                    <a:pt x="0" y="5"/>
                  </a:cubicBezTo>
                  <a:cubicBezTo>
                    <a:pt x="1" y="3"/>
                    <a:pt x="8" y="0"/>
                    <a:pt x="9" y="3"/>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89" name="Freeform 78"/>
            <p:cNvSpPr>
              <a:spLocks/>
            </p:cNvSpPr>
            <p:nvPr/>
          </p:nvSpPr>
          <p:spPr bwMode="auto">
            <a:xfrm>
              <a:off x="7069137" y="3208338"/>
              <a:ext cx="26988" cy="14288"/>
            </a:xfrm>
            <a:custGeom>
              <a:avLst/>
              <a:gdLst>
                <a:gd name="T0" fmla="*/ 1 w 7"/>
                <a:gd name="T1" fmla="*/ 3 h 4"/>
                <a:gd name="T2" fmla="*/ 5 w 7"/>
                <a:gd name="T3" fmla="*/ 4 h 4"/>
                <a:gd name="T4" fmla="*/ 2 w 7"/>
                <a:gd name="T5" fmla="*/ 4 h 4"/>
                <a:gd name="T6" fmla="*/ 1 w 7"/>
                <a:gd name="T7" fmla="*/ 3 h 4"/>
              </a:gdLst>
              <a:ahLst/>
              <a:cxnLst>
                <a:cxn ang="0">
                  <a:pos x="T0" y="T1"/>
                </a:cxn>
                <a:cxn ang="0">
                  <a:pos x="T2" y="T3"/>
                </a:cxn>
                <a:cxn ang="0">
                  <a:pos x="T4" y="T5"/>
                </a:cxn>
                <a:cxn ang="0">
                  <a:pos x="T6" y="T7"/>
                </a:cxn>
              </a:cxnLst>
              <a:rect l="0" t="0" r="r" b="b"/>
              <a:pathLst>
                <a:path w="7" h="4">
                  <a:moveTo>
                    <a:pt x="1" y="3"/>
                  </a:moveTo>
                  <a:cubicBezTo>
                    <a:pt x="0" y="0"/>
                    <a:pt x="7" y="1"/>
                    <a:pt x="5" y="4"/>
                  </a:cubicBezTo>
                  <a:cubicBezTo>
                    <a:pt x="2" y="4"/>
                    <a:pt x="2" y="4"/>
                    <a:pt x="2" y="4"/>
                  </a:cubicBezTo>
                  <a:cubicBezTo>
                    <a:pt x="3" y="3"/>
                    <a:pt x="2" y="3"/>
                    <a:pt x="1" y="3"/>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90" name="Freeform 79"/>
            <p:cNvSpPr>
              <a:spLocks/>
            </p:cNvSpPr>
            <p:nvPr/>
          </p:nvSpPr>
          <p:spPr bwMode="auto">
            <a:xfrm>
              <a:off x="7561262" y="3238500"/>
              <a:ext cx="79375" cy="55563"/>
            </a:xfrm>
            <a:custGeom>
              <a:avLst/>
              <a:gdLst>
                <a:gd name="T0" fmla="*/ 16 w 21"/>
                <a:gd name="T1" fmla="*/ 0 h 15"/>
                <a:gd name="T2" fmla="*/ 20 w 21"/>
                <a:gd name="T3" fmla="*/ 0 h 15"/>
                <a:gd name="T4" fmla="*/ 20 w 21"/>
                <a:gd name="T5" fmla="*/ 5 h 15"/>
                <a:gd name="T6" fmla="*/ 17 w 21"/>
                <a:gd name="T7" fmla="*/ 6 h 15"/>
                <a:gd name="T8" fmla="*/ 17 w 21"/>
                <a:gd name="T9" fmla="*/ 10 h 15"/>
                <a:gd name="T10" fmla="*/ 14 w 21"/>
                <a:gd name="T11" fmla="*/ 12 h 15"/>
                <a:gd name="T12" fmla="*/ 2 w 21"/>
                <a:gd name="T13" fmla="*/ 7 h 15"/>
                <a:gd name="T14" fmla="*/ 16 w 21"/>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16" y="0"/>
                  </a:moveTo>
                  <a:cubicBezTo>
                    <a:pt x="20" y="0"/>
                    <a:pt x="20" y="0"/>
                    <a:pt x="20" y="0"/>
                  </a:cubicBezTo>
                  <a:cubicBezTo>
                    <a:pt x="20" y="2"/>
                    <a:pt x="21" y="3"/>
                    <a:pt x="20" y="5"/>
                  </a:cubicBezTo>
                  <a:cubicBezTo>
                    <a:pt x="20" y="6"/>
                    <a:pt x="17" y="5"/>
                    <a:pt x="17" y="6"/>
                  </a:cubicBezTo>
                  <a:cubicBezTo>
                    <a:pt x="17" y="7"/>
                    <a:pt x="19" y="9"/>
                    <a:pt x="17" y="10"/>
                  </a:cubicBezTo>
                  <a:cubicBezTo>
                    <a:pt x="15" y="9"/>
                    <a:pt x="14" y="9"/>
                    <a:pt x="14" y="12"/>
                  </a:cubicBezTo>
                  <a:cubicBezTo>
                    <a:pt x="10" y="10"/>
                    <a:pt x="0" y="15"/>
                    <a:pt x="2" y="7"/>
                  </a:cubicBezTo>
                  <a:cubicBezTo>
                    <a:pt x="9" y="10"/>
                    <a:pt x="14" y="6"/>
                    <a:pt x="16"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91" name="Freeform 80"/>
            <p:cNvSpPr>
              <a:spLocks/>
            </p:cNvSpPr>
            <p:nvPr/>
          </p:nvSpPr>
          <p:spPr bwMode="auto">
            <a:xfrm>
              <a:off x="6878637" y="3321050"/>
              <a:ext cx="41275" cy="22225"/>
            </a:xfrm>
            <a:custGeom>
              <a:avLst/>
              <a:gdLst>
                <a:gd name="T0" fmla="*/ 11 w 11"/>
                <a:gd name="T1" fmla="*/ 1 h 6"/>
                <a:gd name="T2" fmla="*/ 0 w 11"/>
                <a:gd name="T3" fmla="*/ 5 h 6"/>
                <a:gd name="T4" fmla="*/ 11 w 11"/>
                <a:gd name="T5" fmla="*/ 1 h 6"/>
              </a:gdLst>
              <a:ahLst/>
              <a:cxnLst>
                <a:cxn ang="0">
                  <a:pos x="T0" y="T1"/>
                </a:cxn>
                <a:cxn ang="0">
                  <a:pos x="T2" y="T3"/>
                </a:cxn>
                <a:cxn ang="0">
                  <a:pos x="T4" y="T5"/>
                </a:cxn>
              </a:cxnLst>
              <a:rect l="0" t="0" r="r" b="b"/>
              <a:pathLst>
                <a:path w="11" h="6">
                  <a:moveTo>
                    <a:pt x="11" y="1"/>
                  </a:moveTo>
                  <a:cubicBezTo>
                    <a:pt x="9" y="3"/>
                    <a:pt x="6" y="6"/>
                    <a:pt x="0" y="5"/>
                  </a:cubicBezTo>
                  <a:cubicBezTo>
                    <a:pt x="0" y="0"/>
                    <a:pt x="6" y="1"/>
                    <a:pt x="11" y="1"/>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92" name="Freeform 81"/>
            <p:cNvSpPr>
              <a:spLocks/>
            </p:cNvSpPr>
            <p:nvPr/>
          </p:nvSpPr>
          <p:spPr bwMode="auto">
            <a:xfrm>
              <a:off x="6942137" y="3321050"/>
              <a:ext cx="41275" cy="14288"/>
            </a:xfrm>
            <a:custGeom>
              <a:avLst/>
              <a:gdLst>
                <a:gd name="T0" fmla="*/ 11 w 11"/>
                <a:gd name="T1" fmla="*/ 1 h 4"/>
                <a:gd name="T2" fmla="*/ 0 w 11"/>
                <a:gd name="T3" fmla="*/ 4 h 4"/>
                <a:gd name="T4" fmla="*/ 11 w 11"/>
                <a:gd name="T5" fmla="*/ 1 h 4"/>
              </a:gdLst>
              <a:ahLst/>
              <a:cxnLst>
                <a:cxn ang="0">
                  <a:pos x="T0" y="T1"/>
                </a:cxn>
                <a:cxn ang="0">
                  <a:pos x="T2" y="T3"/>
                </a:cxn>
                <a:cxn ang="0">
                  <a:pos x="T4" y="T5"/>
                </a:cxn>
              </a:cxnLst>
              <a:rect l="0" t="0" r="r" b="b"/>
              <a:pathLst>
                <a:path w="11" h="4">
                  <a:moveTo>
                    <a:pt x="11" y="1"/>
                  </a:moveTo>
                  <a:cubicBezTo>
                    <a:pt x="10" y="4"/>
                    <a:pt x="5" y="4"/>
                    <a:pt x="0" y="4"/>
                  </a:cubicBezTo>
                  <a:cubicBezTo>
                    <a:pt x="1" y="0"/>
                    <a:pt x="6" y="1"/>
                    <a:pt x="11" y="1"/>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93" name="Freeform 82"/>
            <p:cNvSpPr>
              <a:spLocks/>
            </p:cNvSpPr>
            <p:nvPr/>
          </p:nvSpPr>
          <p:spPr bwMode="auto">
            <a:xfrm>
              <a:off x="7021512" y="3321050"/>
              <a:ext cx="71438" cy="47625"/>
            </a:xfrm>
            <a:custGeom>
              <a:avLst/>
              <a:gdLst>
                <a:gd name="T0" fmla="*/ 18 w 19"/>
                <a:gd name="T1" fmla="*/ 1 h 13"/>
                <a:gd name="T2" fmla="*/ 17 w 19"/>
                <a:gd name="T3" fmla="*/ 6 h 13"/>
                <a:gd name="T4" fmla="*/ 14 w 19"/>
                <a:gd name="T5" fmla="*/ 6 h 13"/>
                <a:gd name="T6" fmla="*/ 1 w 19"/>
                <a:gd name="T7" fmla="*/ 12 h 13"/>
                <a:gd name="T8" fmla="*/ 6 w 19"/>
                <a:gd name="T9" fmla="*/ 8 h 13"/>
                <a:gd name="T10" fmla="*/ 8 w 19"/>
                <a:gd name="T11" fmla="*/ 5 h 13"/>
                <a:gd name="T12" fmla="*/ 11 w 19"/>
                <a:gd name="T13" fmla="*/ 2 h 13"/>
                <a:gd name="T14" fmla="*/ 18 w 19"/>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3">
                  <a:moveTo>
                    <a:pt x="18" y="1"/>
                  </a:moveTo>
                  <a:cubicBezTo>
                    <a:pt x="19" y="4"/>
                    <a:pt x="18" y="5"/>
                    <a:pt x="17" y="6"/>
                  </a:cubicBezTo>
                  <a:cubicBezTo>
                    <a:pt x="16" y="7"/>
                    <a:pt x="14" y="6"/>
                    <a:pt x="14" y="6"/>
                  </a:cubicBezTo>
                  <a:cubicBezTo>
                    <a:pt x="12" y="9"/>
                    <a:pt x="8" y="13"/>
                    <a:pt x="1" y="12"/>
                  </a:cubicBezTo>
                  <a:cubicBezTo>
                    <a:pt x="0" y="9"/>
                    <a:pt x="4" y="9"/>
                    <a:pt x="6" y="8"/>
                  </a:cubicBezTo>
                  <a:cubicBezTo>
                    <a:pt x="7" y="7"/>
                    <a:pt x="7" y="6"/>
                    <a:pt x="8" y="5"/>
                  </a:cubicBezTo>
                  <a:cubicBezTo>
                    <a:pt x="9" y="4"/>
                    <a:pt x="11" y="4"/>
                    <a:pt x="11" y="2"/>
                  </a:cubicBezTo>
                  <a:cubicBezTo>
                    <a:pt x="15" y="3"/>
                    <a:pt x="15" y="0"/>
                    <a:pt x="18" y="1"/>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94" name="Freeform 83"/>
            <p:cNvSpPr>
              <a:spLocks/>
            </p:cNvSpPr>
            <p:nvPr/>
          </p:nvSpPr>
          <p:spPr bwMode="auto">
            <a:xfrm>
              <a:off x="8089900" y="3924300"/>
              <a:ext cx="38100" cy="52388"/>
            </a:xfrm>
            <a:custGeom>
              <a:avLst/>
              <a:gdLst>
                <a:gd name="T0" fmla="*/ 1 w 10"/>
                <a:gd name="T1" fmla="*/ 0 h 14"/>
                <a:gd name="T2" fmla="*/ 2 w 10"/>
                <a:gd name="T3" fmla="*/ 2 h 14"/>
                <a:gd name="T4" fmla="*/ 7 w 10"/>
                <a:gd name="T5" fmla="*/ 7 h 14"/>
                <a:gd name="T6" fmla="*/ 8 w 10"/>
                <a:gd name="T7" fmla="*/ 14 h 14"/>
                <a:gd name="T8" fmla="*/ 4 w 10"/>
                <a:gd name="T9" fmla="*/ 14 h 14"/>
                <a:gd name="T10" fmla="*/ 0 w 10"/>
                <a:gd name="T11" fmla="*/ 2 h 14"/>
                <a:gd name="T12" fmla="*/ 1 w 1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0" h="14">
                  <a:moveTo>
                    <a:pt x="1" y="0"/>
                  </a:moveTo>
                  <a:cubicBezTo>
                    <a:pt x="2" y="0"/>
                    <a:pt x="2" y="1"/>
                    <a:pt x="2" y="2"/>
                  </a:cubicBezTo>
                  <a:cubicBezTo>
                    <a:pt x="1" y="4"/>
                    <a:pt x="9" y="5"/>
                    <a:pt x="7" y="7"/>
                  </a:cubicBezTo>
                  <a:cubicBezTo>
                    <a:pt x="4" y="9"/>
                    <a:pt x="10" y="7"/>
                    <a:pt x="8" y="14"/>
                  </a:cubicBezTo>
                  <a:cubicBezTo>
                    <a:pt x="6" y="14"/>
                    <a:pt x="4" y="11"/>
                    <a:pt x="4" y="14"/>
                  </a:cubicBezTo>
                  <a:cubicBezTo>
                    <a:pt x="2" y="12"/>
                    <a:pt x="1" y="6"/>
                    <a:pt x="0" y="2"/>
                  </a:cubicBezTo>
                  <a:cubicBezTo>
                    <a:pt x="1" y="2"/>
                    <a:pt x="1" y="1"/>
                    <a:pt x="1"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95" name="Freeform 84"/>
            <p:cNvSpPr>
              <a:spLocks/>
            </p:cNvSpPr>
            <p:nvPr/>
          </p:nvSpPr>
          <p:spPr bwMode="auto">
            <a:xfrm>
              <a:off x="8097837" y="3968750"/>
              <a:ext cx="85725" cy="117475"/>
            </a:xfrm>
            <a:custGeom>
              <a:avLst/>
              <a:gdLst>
                <a:gd name="T0" fmla="*/ 7 w 23"/>
                <a:gd name="T1" fmla="*/ 0 h 31"/>
                <a:gd name="T2" fmla="*/ 9 w 23"/>
                <a:gd name="T3" fmla="*/ 2 h 31"/>
                <a:gd name="T4" fmla="*/ 12 w 23"/>
                <a:gd name="T5" fmla="*/ 2 h 31"/>
                <a:gd name="T6" fmla="*/ 23 w 23"/>
                <a:gd name="T7" fmla="*/ 7 h 31"/>
                <a:gd name="T8" fmla="*/ 23 w 23"/>
                <a:gd name="T9" fmla="*/ 14 h 31"/>
                <a:gd name="T10" fmla="*/ 19 w 23"/>
                <a:gd name="T11" fmla="*/ 14 h 31"/>
                <a:gd name="T12" fmla="*/ 17 w 23"/>
                <a:gd name="T13" fmla="*/ 17 h 31"/>
                <a:gd name="T14" fmla="*/ 16 w 23"/>
                <a:gd name="T15" fmla="*/ 26 h 31"/>
                <a:gd name="T16" fmla="*/ 14 w 23"/>
                <a:gd name="T17" fmla="*/ 28 h 31"/>
                <a:gd name="T18" fmla="*/ 7 w 23"/>
                <a:gd name="T19" fmla="*/ 30 h 31"/>
                <a:gd name="T20" fmla="*/ 6 w 23"/>
                <a:gd name="T21" fmla="*/ 26 h 31"/>
                <a:gd name="T22" fmla="*/ 9 w 23"/>
                <a:gd name="T23" fmla="*/ 23 h 31"/>
                <a:gd name="T24" fmla="*/ 0 w 23"/>
                <a:gd name="T25" fmla="*/ 19 h 31"/>
                <a:gd name="T26" fmla="*/ 6 w 23"/>
                <a:gd name="T27" fmla="*/ 13 h 31"/>
                <a:gd name="T28" fmla="*/ 7 w 23"/>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1">
                  <a:moveTo>
                    <a:pt x="7" y="0"/>
                  </a:moveTo>
                  <a:cubicBezTo>
                    <a:pt x="9" y="0"/>
                    <a:pt x="9" y="1"/>
                    <a:pt x="9" y="2"/>
                  </a:cubicBezTo>
                  <a:cubicBezTo>
                    <a:pt x="9" y="4"/>
                    <a:pt x="12" y="2"/>
                    <a:pt x="12" y="2"/>
                  </a:cubicBezTo>
                  <a:cubicBezTo>
                    <a:pt x="16" y="4"/>
                    <a:pt x="15" y="9"/>
                    <a:pt x="23" y="7"/>
                  </a:cubicBezTo>
                  <a:cubicBezTo>
                    <a:pt x="23" y="14"/>
                    <a:pt x="23" y="14"/>
                    <a:pt x="23" y="14"/>
                  </a:cubicBezTo>
                  <a:cubicBezTo>
                    <a:pt x="19" y="14"/>
                    <a:pt x="19" y="14"/>
                    <a:pt x="19" y="14"/>
                  </a:cubicBezTo>
                  <a:cubicBezTo>
                    <a:pt x="19" y="16"/>
                    <a:pt x="18" y="17"/>
                    <a:pt x="17" y="17"/>
                  </a:cubicBezTo>
                  <a:cubicBezTo>
                    <a:pt x="20" y="21"/>
                    <a:pt x="16" y="22"/>
                    <a:pt x="16" y="26"/>
                  </a:cubicBezTo>
                  <a:cubicBezTo>
                    <a:pt x="16" y="27"/>
                    <a:pt x="11" y="28"/>
                    <a:pt x="14" y="28"/>
                  </a:cubicBezTo>
                  <a:cubicBezTo>
                    <a:pt x="15" y="31"/>
                    <a:pt x="10" y="29"/>
                    <a:pt x="7" y="30"/>
                  </a:cubicBezTo>
                  <a:cubicBezTo>
                    <a:pt x="8" y="28"/>
                    <a:pt x="6" y="27"/>
                    <a:pt x="6" y="26"/>
                  </a:cubicBezTo>
                  <a:cubicBezTo>
                    <a:pt x="6" y="23"/>
                    <a:pt x="7" y="23"/>
                    <a:pt x="9" y="23"/>
                  </a:cubicBezTo>
                  <a:cubicBezTo>
                    <a:pt x="7" y="21"/>
                    <a:pt x="6" y="17"/>
                    <a:pt x="0" y="19"/>
                  </a:cubicBezTo>
                  <a:cubicBezTo>
                    <a:pt x="0" y="15"/>
                    <a:pt x="4" y="15"/>
                    <a:pt x="6" y="13"/>
                  </a:cubicBezTo>
                  <a:cubicBezTo>
                    <a:pt x="7" y="6"/>
                    <a:pt x="6" y="6"/>
                    <a:pt x="7"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96" name="Freeform 85"/>
            <p:cNvSpPr>
              <a:spLocks/>
            </p:cNvSpPr>
            <p:nvPr/>
          </p:nvSpPr>
          <p:spPr bwMode="auto">
            <a:xfrm>
              <a:off x="7481887" y="4067175"/>
              <a:ext cx="76200" cy="77788"/>
            </a:xfrm>
            <a:custGeom>
              <a:avLst/>
              <a:gdLst>
                <a:gd name="T0" fmla="*/ 19 w 20"/>
                <a:gd name="T1" fmla="*/ 1 h 21"/>
                <a:gd name="T2" fmla="*/ 19 w 20"/>
                <a:gd name="T3" fmla="*/ 9 h 21"/>
                <a:gd name="T4" fmla="*/ 17 w 20"/>
                <a:gd name="T5" fmla="*/ 7 h 21"/>
                <a:gd name="T6" fmla="*/ 16 w 20"/>
                <a:gd name="T7" fmla="*/ 8 h 21"/>
                <a:gd name="T8" fmla="*/ 16 w 20"/>
                <a:gd name="T9" fmla="*/ 15 h 21"/>
                <a:gd name="T10" fmla="*/ 13 w 20"/>
                <a:gd name="T11" fmla="*/ 15 h 21"/>
                <a:gd name="T12" fmla="*/ 13 w 20"/>
                <a:gd name="T13" fmla="*/ 18 h 21"/>
                <a:gd name="T14" fmla="*/ 9 w 20"/>
                <a:gd name="T15" fmla="*/ 21 h 21"/>
                <a:gd name="T16" fmla="*/ 6 w 20"/>
                <a:gd name="T17" fmla="*/ 16 h 21"/>
                <a:gd name="T18" fmla="*/ 3 w 20"/>
                <a:gd name="T19" fmla="*/ 14 h 21"/>
                <a:gd name="T20" fmla="*/ 0 w 20"/>
                <a:gd name="T21" fmla="*/ 5 h 21"/>
                <a:gd name="T22" fmla="*/ 12 w 20"/>
                <a:gd name="T23" fmla="*/ 2 h 21"/>
                <a:gd name="T24" fmla="*/ 19 w 20"/>
                <a:gd name="T25"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1">
                  <a:moveTo>
                    <a:pt x="19" y="1"/>
                  </a:moveTo>
                  <a:cubicBezTo>
                    <a:pt x="18" y="3"/>
                    <a:pt x="20" y="6"/>
                    <a:pt x="19" y="9"/>
                  </a:cubicBezTo>
                  <a:cubicBezTo>
                    <a:pt x="18" y="10"/>
                    <a:pt x="17" y="8"/>
                    <a:pt x="17" y="7"/>
                  </a:cubicBezTo>
                  <a:cubicBezTo>
                    <a:pt x="17" y="7"/>
                    <a:pt x="16" y="7"/>
                    <a:pt x="16" y="8"/>
                  </a:cubicBezTo>
                  <a:cubicBezTo>
                    <a:pt x="15" y="10"/>
                    <a:pt x="17" y="13"/>
                    <a:pt x="16" y="15"/>
                  </a:cubicBezTo>
                  <a:cubicBezTo>
                    <a:pt x="16" y="15"/>
                    <a:pt x="13" y="15"/>
                    <a:pt x="13" y="15"/>
                  </a:cubicBezTo>
                  <a:cubicBezTo>
                    <a:pt x="13" y="15"/>
                    <a:pt x="13" y="17"/>
                    <a:pt x="13" y="18"/>
                  </a:cubicBezTo>
                  <a:cubicBezTo>
                    <a:pt x="12" y="19"/>
                    <a:pt x="9" y="18"/>
                    <a:pt x="9" y="21"/>
                  </a:cubicBezTo>
                  <a:cubicBezTo>
                    <a:pt x="7" y="20"/>
                    <a:pt x="7" y="18"/>
                    <a:pt x="6" y="16"/>
                  </a:cubicBezTo>
                  <a:cubicBezTo>
                    <a:pt x="5" y="16"/>
                    <a:pt x="3" y="14"/>
                    <a:pt x="3" y="14"/>
                  </a:cubicBezTo>
                  <a:cubicBezTo>
                    <a:pt x="2" y="11"/>
                    <a:pt x="3" y="7"/>
                    <a:pt x="0" y="5"/>
                  </a:cubicBezTo>
                  <a:cubicBezTo>
                    <a:pt x="2" y="3"/>
                    <a:pt x="7" y="3"/>
                    <a:pt x="12" y="2"/>
                  </a:cubicBezTo>
                  <a:cubicBezTo>
                    <a:pt x="14" y="2"/>
                    <a:pt x="16" y="0"/>
                    <a:pt x="19" y="1"/>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97" name="Freeform 86"/>
            <p:cNvSpPr>
              <a:spLocks/>
            </p:cNvSpPr>
            <p:nvPr/>
          </p:nvSpPr>
          <p:spPr bwMode="auto">
            <a:xfrm>
              <a:off x="2813050" y="706437"/>
              <a:ext cx="1290638" cy="963613"/>
            </a:xfrm>
            <a:custGeom>
              <a:avLst/>
              <a:gdLst>
                <a:gd name="T0" fmla="*/ 244 w 344"/>
                <a:gd name="T1" fmla="*/ 29 h 257"/>
                <a:gd name="T2" fmla="*/ 258 w 344"/>
                <a:gd name="T3" fmla="*/ 30 h 257"/>
                <a:gd name="T4" fmla="*/ 277 w 344"/>
                <a:gd name="T5" fmla="*/ 26 h 257"/>
                <a:gd name="T6" fmla="*/ 289 w 344"/>
                <a:gd name="T7" fmla="*/ 27 h 257"/>
                <a:gd name="T8" fmla="*/ 287 w 344"/>
                <a:gd name="T9" fmla="*/ 31 h 257"/>
                <a:gd name="T10" fmla="*/ 324 w 344"/>
                <a:gd name="T11" fmla="*/ 24 h 257"/>
                <a:gd name="T12" fmla="*/ 343 w 344"/>
                <a:gd name="T13" fmla="*/ 29 h 257"/>
                <a:gd name="T14" fmla="*/ 318 w 344"/>
                <a:gd name="T15" fmla="*/ 41 h 257"/>
                <a:gd name="T16" fmla="*/ 311 w 344"/>
                <a:gd name="T17" fmla="*/ 51 h 257"/>
                <a:gd name="T18" fmla="*/ 298 w 344"/>
                <a:gd name="T19" fmla="*/ 65 h 257"/>
                <a:gd name="T20" fmla="*/ 301 w 344"/>
                <a:gd name="T21" fmla="*/ 78 h 257"/>
                <a:gd name="T22" fmla="*/ 293 w 344"/>
                <a:gd name="T23" fmla="*/ 90 h 257"/>
                <a:gd name="T24" fmla="*/ 303 w 344"/>
                <a:gd name="T25" fmla="*/ 107 h 257"/>
                <a:gd name="T26" fmla="*/ 294 w 344"/>
                <a:gd name="T27" fmla="*/ 120 h 257"/>
                <a:gd name="T28" fmla="*/ 284 w 344"/>
                <a:gd name="T29" fmla="*/ 131 h 257"/>
                <a:gd name="T30" fmla="*/ 298 w 344"/>
                <a:gd name="T31" fmla="*/ 156 h 257"/>
                <a:gd name="T32" fmla="*/ 276 w 344"/>
                <a:gd name="T33" fmla="*/ 153 h 257"/>
                <a:gd name="T34" fmla="*/ 275 w 344"/>
                <a:gd name="T35" fmla="*/ 162 h 257"/>
                <a:gd name="T36" fmla="*/ 265 w 344"/>
                <a:gd name="T37" fmla="*/ 176 h 257"/>
                <a:gd name="T38" fmla="*/ 242 w 344"/>
                <a:gd name="T39" fmla="*/ 182 h 257"/>
                <a:gd name="T40" fmla="*/ 231 w 344"/>
                <a:gd name="T41" fmla="*/ 189 h 257"/>
                <a:gd name="T42" fmla="*/ 224 w 344"/>
                <a:gd name="T43" fmla="*/ 197 h 257"/>
                <a:gd name="T44" fmla="*/ 193 w 344"/>
                <a:gd name="T45" fmla="*/ 205 h 257"/>
                <a:gd name="T46" fmla="*/ 185 w 344"/>
                <a:gd name="T47" fmla="*/ 218 h 257"/>
                <a:gd name="T48" fmla="*/ 176 w 344"/>
                <a:gd name="T49" fmla="*/ 229 h 257"/>
                <a:gd name="T50" fmla="*/ 174 w 344"/>
                <a:gd name="T51" fmla="*/ 240 h 257"/>
                <a:gd name="T52" fmla="*/ 155 w 344"/>
                <a:gd name="T53" fmla="*/ 252 h 257"/>
                <a:gd name="T54" fmla="*/ 136 w 344"/>
                <a:gd name="T55" fmla="*/ 242 h 257"/>
                <a:gd name="T56" fmla="*/ 124 w 344"/>
                <a:gd name="T57" fmla="*/ 228 h 257"/>
                <a:gd name="T58" fmla="*/ 117 w 344"/>
                <a:gd name="T59" fmla="*/ 218 h 257"/>
                <a:gd name="T60" fmla="*/ 112 w 344"/>
                <a:gd name="T61" fmla="*/ 197 h 257"/>
                <a:gd name="T62" fmla="*/ 115 w 344"/>
                <a:gd name="T63" fmla="*/ 190 h 257"/>
                <a:gd name="T64" fmla="*/ 124 w 344"/>
                <a:gd name="T65" fmla="*/ 179 h 257"/>
                <a:gd name="T66" fmla="*/ 119 w 344"/>
                <a:gd name="T67" fmla="*/ 165 h 257"/>
                <a:gd name="T68" fmla="*/ 122 w 344"/>
                <a:gd name="T69" fmla="*/ 153 h 257"/>
                <a:gd name="T70" fmla="*/ 108 w 344"/>
                <a:gd name="T71" fmla="*/ 149 h 257"/>
                <a:gd name="T72" fmla="*/ 98 w 344"/>
                <a:gd name="T73" fmla="*/ 131 h 257"/>
                <a:gd name="T74" fmla="*/ 88 w 344"/>
                <a:gd name="T75" fmla="*/ 111 h 257"/>
                <a:gd name="T76" fmla="*/ 63 w 344"/>
                <a:gd name="T77" fmla="*/ 99 h 257"/>
                <a:gd name="T78" fmla="*/ 28 w 344"/>
                <a:gd name="T79" fmla="*/ 100 h 257"/>
                <a:gd name="T80" fmla="*/ 28 w 344"/>
                <a:gd name="T81" fmla="*/ 92 h 257"/>
                <a:gd name="T82" fmla="*/ 14 w 344"/>
                <a:gd name="T83" fmla="*/ 79 h 257"/>
                <a:gd name="T84" fmla="*/ 21 w 344"/>
                <a:gd name="T85" fmla="*/ 66 h 257"/>
                <a:gd name="T86" fmla="*/ 37 w 344"/>
                <a:gd name="T87" fmla="*/ 59 h 257"/>
                <a:gd name="T88" fmla="*/ 40 w 344"/>
                <a:gd name="T89" fmla="*/ 51 h 257"/>
                <a:gd name="T90" fmla="*/ 36 w 344"/>
                <a:gd name="T91" fmla="*/ 45 h 257"/>
                <a:gd name="T92" fmla="*/ 49 w 344"/>
                <a:gd name="T93" fmla="*/ 41 h 257"/>
                <a:gd name="T94" fmla="*/ 63 w 344"/>
                <a:gd name="T95" fmla="*/ 27 h 257"/>
                <a:gd name="T96" fmla="*/ 105 w 344"/>
                <a:gd name="T97" fmla="*/ 22 h 257"/>
                <a:gd name="T98" fmla="*/ 124 w 344"/>
                <a:gd name="T99" fmla="*/ 27 h 257"/>
                <a:gd name="T100" fmla="*/ 143 w 344"/>
                <a:gd name="T101" fmla="*/ 17 h 257"/>
                <a:gd name="T102" fmla="*/ 160 w 344"/>
                <a:gd name="T103" fmla="*/ 19 h 257"/>
                <a:gd name="T104" fmla="*/ 165 w 344"/>
                <a:gd name="T105" fmla="*/ 9 h 257"/>
                <a:gd name="T106" fmla="*/ 197 w 344"/>
                <a:gd name="T107" fmla="*/ 2 h 257"/>
                <a:gd name="T108" fmla="*/ 242 w 344"/>
                <a:gd name="T109" fmla="*/ 1 h 257"/>
                <a:gd name="T110" fmla="*/ 276 w 344"/>
                <a:gd name="T111" fmla="*/ 12 h 257"/>
                <a:gd name="T112" fmla="*/ 287 w 344"/>
                <a:gd name="T113" fmla="*/ 20 h 257"/>
                <a:gd name="T114" fmla="*/ 239 w 344"/>
                <a:gd name="T115" fmla="*/ 2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257">
                  <a:moveTo>
                    <a:pt x="232" y="26"/>
                  </a:moveTo>
                  <a:cubicBezTo>
                    <a:pt x="233" y="27"/>
                    <a:pt x="235" y="27"/>
                    <a:pt x="235" y="29"/>
                  </a:cubicBezTo>
                  <a:cubicBezTo>
                    <a:pt x="237" y="30"/>
                    <a:pt x="239" y="27"/>
                    <a:pt x="239" y="27"/>
                  </a:cubicBezTo>
                  <a:cubicBezTo>
                    <a:pt x="242" y="27"/>
                    <a:pt x="242" y="29"/>
                    <a:pt x="244" y="29"/>
                  </a:cubicBezTo>
                  <a:cubicBezTo>
                    <a:pt x="245" y="28"/>
                    <a:pt x="245" y="27"/>
                    <a:pt x="246" y="27"/>
                  </a:cubicBezTo>
                  <a:cubicBezTo>
                    <a:pt x="248" y="27"/>
                    <a:pt x="249" y="27"/>
                    <a:pt x="251" y="27"/>
                  </a:cubicBezTo>
                  <a:cubicBezTo>
                    <a:pt x="256" y="26"/>
                    <a:pt x="262" y="24"/>
                    <a:pt x="266" y="26"/>
                  </a:cubicBezTo>
                  <a:cubicBezTo>
                    <a:pt x="265" y="29"/>
                    <a:pt x="259" y="27"/>
                    <a:pt x="258" y="30"/>
                  </a:cubicBezTo>
                  <a:cubicBezTo>
                    <a:pt x="258" y="33"/>
                    <a:pt x="261" y="30"/>
                    <a:pt x="261" y="30"/>
                  </a:cubicBezTo>
                  <a:cubicBezTo>
                    <a:pt x="263" y="30"/>
                    <a:pt x="263" y="32"/>
                    <a:pt x="268" y="30"/>
                  </a:cubicBezTo>
                  <a:cubicBezTo>
                    <a:pt x="268" y="30"/>
                    <a:pt x="269" y="29"/>
                    <a:pt x="270" y="29"/>
                  </a:cubicBezTo>
                  <a:cubicBezTo>
                    <a:pt x="271" y="28"/>
                    <a:pt x="277" y="26"/>
                    <a:pt x="277" y="26"/>
                  </a:cubicBezTo>
                  <a:cubicBezTo>
                    <a:pt x="280" y="29"/>
                    <a:pt x="276" y="25"/>
                    <a:pt x="279" y="24"/>
                  </a:cubicBezTo>
                  <a:cubicBezTo>
                    <a:pt x="279" y="24"/>
                    <a:pt x="283" y="25"/>
                    <a:pt x="283" y="24"/>
                  </a:cubicBezTo>
                  <a:cubicBezTo>
                    <a:pt x="284" y="24"/>
                    <a:pt x="286" y="22"/>
                    <a:pt x="290" y="23"/>
                  </a:cubicBezTo>
                  <a:cubicBezTo>
                    <a:pt x="290" y="25"/>
                    <a:pt x="290" y="27"/>
                    <a:pt x="289" y="27"/>
                  </a:cubicBezTo>
                  <a:cubicBezTo>
                    <a:pt x="288" y="28"/>
                    <a:pt x="287" y="29"/>
                    <a:pt x="286" y="30"/>
                  </a:cubicBezTo>
                  <a:cubicBezTo>
                    <a:pt x="284" y="32"/>
                    <a:pt x="284" y="35"/>
                    <a:pt x="280" y="34"/>
                  </a:cubicBezTo>
                  <a:cubicBezTo>
                    <a:pt x="281" y="38"/>
                    <a:pt x="283" y="33"/>
                    <a:pt x="286" y="34"/>
                  </a:cubicBezTo>
                  <a:cubicBezTo>
                    <a:pt x="287" y="35"/>
                    <a:pt x="286" y="32"/>
                    <a:pt x="287" y="31"/>
                  </a:cubicBezTo>
                  <a:cubicBezTo>
                    <a:pt x="289" y="30"/>
                    <a:pt x="294" y="32"/>
                    <a:pt x="294" y="29"/>
                  </a:cubicBezTo>
                  <a:cubicBezTo>
                    <a:pt x="298" y="33"/>
                    <a:pt x="306" y="26"/>
                    <a:pt x="308" y="30"/>
                  </a:cubicBezTo>
                  <a:cubicBezTo>
                    <a:pt x="310" y="29"/>
                    <a:pt x="311" y="27"/>
                    <a:pt x="312" y="26"/>
                  </a:cubicBezTo>
                  <a:cubicBezTo>
                    <a:pt x="317" y="27"/>
                    <a:pt x="320" y="24"/>
                    <a:pt x="324" y="24"/>
                  </a:cubicBezTo>
                  <a:cubicBezTo>
                    <a:pt x="323" y="24"/>
                    <a:pt x="325" y="26"/>
                    <a:pt x="325" y="26"/>
                  </a:cubicBezTo>
                  <a:cubicBezTo>
                    <a:pt x="326" y="26"/>
                    <a:pt x="331" y="25"/>
                    <a:pt x="332" y="26"/>
                  </a:cubicBezTo>
                  <a:cubicBezTo>
                    <a:pt x="334" y="28"/>
                    <a:pt x="333" y="25"/>
                    <a:pt x="335" y="26"/>
                  </a:cubicBezTo>
                  <a:cubicBezTo>
                    <a:pt x="338" y="26"/>
                    <a:pt x="340" y="29"/>
                    <a:pt x="343" y="29"/>
                  </a:cubicBezTo>
                  <a:cubicBezTo>
                    <a:pt x="344" y="32"/>
                    <a:pt x="342" y="31"/>
                    <a:pt x="340" y="31"/>
                  </a:cubicBezTo>
                  <a:cubicBezTo>
                    <a:pt x="340" y="32"/>
                    <a:pt x="338" y="34"/>
                    <a:pt x="338" y="34"/>
                  </a:cubicBezTo>
                  <a:cubicBezTo>
                    <a:pt x="334" y="36"/>
                    <a:pt x="328" y="35"/>
                    <a:pt x="328" y="40"/>
                  </a:cubicBezTo>
                  <a:cubicBezTo>
                    <a:pt x="324" y="40"/>
                    <a:pt x="320" y="39"/>
                    <a:pt x="318" y="41"/>
                  </a:cubicBezTo>
                  <a:cubicBezTo>
                    <a:pt x="320" y="43"/>
                    <a:pt x="323" y="44"/>
                    <a:pt x="317" y="44"/>
                  </a:cubicBezTo>
                  <a:cubicBezTo>
                    <a:pt x="317" y="46"/>
                    <a:pt x="319" y="45"/>
                    <a:pt x="321" y="45"/>
                  </a:cubicBezTo>
                  <a:cubicBezTo>
                    <a:pt x="319" y="49"/>
                    <a:pt x="312" y="49"/>
                    <a:pt x="311" y="54"/>
                  </a:cubicBezTo>
                  <a:cubicBezTo>
                    <a:pt x="308" y="54"/>
                    <a:pt x="312" y="51"/>
                    <a:pt x="311" y="51"/>
                  </a:cubicBezTo>
                  <a:cubicBezTo>
                    <a:pt x="310" y="51"/>
                    <a:pt x="307" y="53"/>
                    <a:pt x="304" y="54"/>
                  </a:cubicBezTo>
                  <a:cubicBezTo>
                    <a:pt x="304" y="55"/>
                    <a:pt x="306" y="55"/>
                    <a:pt x="307" y="55"/>
                  </a:cubicBezTo>
                  <a:cubicBezTo>
                    <a:pt x="303" y="58"/>
                    <a:pt x="305" y="57"/>
                    <a:pt x="304" y="62"/>
                  </a:cubicBezTo>
                  <a:cubicBezTo>
                    <a:pt x="304" y="64"/>
                    <a:pt x="299" y="64"/>
                    <a:pt x="298" y="65"/>
                  </a:cubicBezTo>
                  <a:cubicBezTo>
                    <a:pt x="298" y="66"/>
                    <a:pt x="299" y="69"/>
                    <a:pt x="298" y="69"/>
                  </a:cubicBezTo>
                  <a:cubicBezTo>
                    <a:pt x="297" y="70"/>
                    <a:pt x="295" y="70"/>
                    <a:pt x="293" y="71"/>
                  </a:cubicBezTo>
                  <a:cubicBezTo>
                    <a:pt x="293" y="73"/>
                    <a:pt x="295" y="73"/>
                    <a:pt x="296" y="75"/>
                  </a:cubicBezTo>
                  <a:cubicBezTo>
                    <a:pt x="296" y="78"/>
                    <a:pt x="300" y="77"/>
                    <a:pt x="301" y="78"/>
                  </a:cubicBezTo>
                  <a:cubicBezTo>
                    <a:pt x="302" y="78"/>
                    <a:pt x="301" y="80"/>
                    <a:pt x="301" y="80"/>
                  </a:cubicBezTo>
                  <a:cubicBezTo>
                    <a:pt x="302" y="81"/>
                    <a:pt x="304" y="81"/>
                    <a:pt x="305" y="82"/>
                  </a:cubicBezTo>
                  <a:cubicBezTo>
                    <a:pt x="305" y="84"/>
                    <a:pt x="307" y="85"/>
                    <a:pt x="307" y="88"/>
                  </a:cubicBezTo>
                  <a:cubicBezTo>
                    <a:pt x="302" y="89"/>
                    <a:pt x="298" y="88"/>
                    <a:pt x="293" y="90"/>
                  </a:cubicBezTo>
                  <a:cubicBezTo>
                    <a:pt x="296" y="94"/>
                    <a:pt x="299" y="98"/>
                    <a:pt x="307" y="97"/>
                  </a:cubicBezTo>
                  <a:cubicBezTo>
                    <a:pt x="306" y="100"/>
                    <a:pt x="308" y="100"/>
                    <a:pt x="310" y="100"/>
                  </a:cubicBezTo>
                  <a:cubicBezTo>
                    <a:pt x="310" y="103"/>
                    <a:pt x="307" y="102"/>
                    <a:pt x="307" y="104"/>
                  </a:cubicBezTo>
                  <a:cubicBezTo>
                    <a:pt x="307" y="106"/>
                    <a:pt x="305" y="107"/>
                    <a:pt x="303" y="107"/>
                  </a:cubicBezTo>
                  <a:cubicBezTo>
                    <a:pt x="301" y="112"/>
                    <a:pt x="308" y="109"/>
                    <a:pt x="307" y="114"/>
                  </a:cubicBezTo>
                  <a:cubicBezTo>
                    <a:pt x="304" y="114"/>
                    <a:pt x="304" y="115"/>
                    <a:pt x="305" y="116"/>
                  </a:cubicBezTo>
                  <a:cubicBezTo>
                    <a:pt x="304" y="120"/>
                    <a:pt x="301" y="115"/>
                    <a:pt x="298" y="116"/>
                  </a:cubicBezTo>
                  <a:cubicBezTo>
                    <a:pt x="296" y="116"/>
                    <a:pt x="297" y="120"/>
                    <a:pt x="294" y="120"/>
                  </a:cubicBezTo>
                  <a:cubicBezTo>
                    <a:pt x="294" y="122"/>
                    <a:pt x="295" y="123"/>
                    <a:pt x="297" y="124"/>
                  </a:cubicBezTo>
                  <a:cubicBezTo>
                    <a:pt x="297" y="126"/>
                    <a:pt x="293" y="125"/>
                    <a:pt x="291" y="125"/>
                  </a:cubicBezTo>
                  <a:cubicBezTo>
                    <a:pt x="287" y="126"/>
                    <a:pt x="284" y="129"/>
                    <a:pt x="280" y="130"/>
                  </a:cubicBezTo>
                  <a:cubicBezTo>
                    <a:pt x="280" y="132"/>
                    <a:pt x="283" y="130"/>
                    <a:pt x="284" y="131"/>
                  </a:cubicBezTo>
                  <a:cubicBezTo>
                    <a:pt x="286" y="132"/>
                    <a:pt x="287" y="136"/>
                    <a:pt x="290" y="135"/>
                  </a:cubicBezTo>
                  <a:cubicBezTo>
                    <a:pt x="291" y="138"/>
                    <a:pt x="288" y="138"/>
                    <a:pt x="287" y="139"/>
                  </a:cubicBezTo>
                  <a:cubicBezTo>
                    <a:pt x="286" y="141"/>
                    <a:pt x="289" y="146"/>
                    <a:pt x="286" y="146"/>
                  </a:cubicBezTo>
                  <a:cubicBezTo>
                    <a:pt x="288" y="152"/>
                    <a:pt x="297" y="150"/>
                    <a:pt x="298" y="156"/>
                  </a:cubicBezTo>
                  <a:cubicBezTo>
                    <a:pt x="296" y="156"/>
                    <a:pt x="293" y="157"/>
                    <a:pt x="293" y="155"/>
                  </a:cubicBezTo>
                  <a:cubicBezTo>
                    <a:pt x="291" y="155"/>
                    <a:pt x="292" y="156"/>
                    <a:pt x="293" y="156"/>
                  </a:cubicBezTo>
                  <a:cubicBezTo>
                    <a:pt x="289" y="160"/>
                    <a:pt x="287" y="160"/>
                    <a:pt x="280" y="159"/>
                  </a:cubicBezTo>
                  <a:cubicBezTo>
                    <a:pt x="282" y="154"/>
                    <a:pt x="274" y="159"/>
                    <a:pt x="276" y="153"/>
                  </a:cubicBezTo>
                  <a:cubicBezTo>
                    <a:pt x="272" y="152"/>
                    <a:pt x="272" y="156"/>
                    <a:pt x="268" y="155"/>
                  </a:cubicBezTo>
                  <a:cubicBezTo>
                    <a:pt x="269" y="157"/>
                    <a:pt x="269" y="158"/>
                    <a:pt x="266" y="158"/>
                  </a:cubicBezTo>
                  <a:cubicBezTo>
                    <a:pt x="266" y="160"/>
                    <a:pt x="274" y="160"/>
                    <a:pt x="268" y="160"/>
                  </a:cubicBezTo>
                  <a:cubicBezTo>
                    <a:pt x="269" y="163"/>
                    <a:pt x="272" y="162"/>
                    <a:pt x="275" y="162"/>
                  </a:cubicBezTo>
                  <a:cubicBezTo>
                    <a:pt x="278" y="162"/>
                    <a:pt x="282" y="164"/>
                    <a:pt x="286" y="163"/>
                  </a:cubicBezTo>
                  <a:cubicBezTo>
                    <a:pt x="283" y="168"/>
                    <a:pt x="280" y="171"/>
                    <a:pt x="276" y="175"/>
                  </a:cubicBezTo>
                  <a:cubicBezTo>
                    <a:pt x="273" y="174"/>
                    <a:pt x="270" y="175"/>
                    <a:pt x="268" y="176"/>
                  </a:cubicBezTo>
                  <a:cubicBezTo>
                    <a:pt x="267" y="176"/>
                    <a:pt x="265" y="176"/>
                    <a:pt x="265" y="176"/>
                  </a:cubicBezTo>
                  <a:cubicBezTo>
                    <a:pt x="263" y="178"/>
                    <a:pt x="264" y="176"/>
                    <a:pt x="262" y="176"/>
                  </a:cubicBezTo>
                  <a:cubicBezTo>
                    <a:pt x="258" y="176"/>
                    <a:pt x="255" y="179"/>
                    <a:pt x="249" y="179"/>
                  </a:cubicBezTo>
                  <a:cubicBezTo>
                    <a:pt x="247" y="179"/>
                    <a:pt x="249" y="180"/>
                    <a:pt x="249" y="180"/>
                  </a:cubicBezTo>
                  <a:cubicBezTo>
                    <a:pt x="248" y="183"/>
                    <a:pt x="247" y="181"/>
                    <a:pt x="242" y="182"/>
                  </a:cubicBezTo>
                  <a:cubicBezTo>
                    <a:pt x="242" y="183"/>
                    <a:pt x="244" y="183"/>
                    <a:pt x="245" y="183"/>
                  </a:cubicBezTo>
                  <a:cubicBezTo>
                    <a:pt x="245" y="185"/>
                    <a:pt x="235" y="186"/>
                    <a:pt x="237" y="182"/>
                  </a:cubicBezTo>
                  <a:cubicBezTo>
                    <a:pt x="236" y="182"/>
                    <a:pt x="232" y="182"/>
                    <a:pt x="231" y="183"/>
                  </a:cubicBezTo>
                  <a:cubicBezTo>
                    <a:pt x="230" y="184"/>
                    <a:pt x="232" y="187"/>
                    <a:pt x="231" y="189"/>
                  </a:cubicBezTo>
                  <a:cubicBezTo>
                    <a:pt x="231" y="188"/>
                    <a:pt x="227" y="187"/>
                    <a:pt x="227" y="189"/>
                  </a:cubicBezTo>
                  <a:cubicBezTo>
                    <a:pt x="227" y="189"/>
                    <a:pt x="229" y="191"/>
                    <a:pt x="228" y="193"/>
                  </a:cubicBezTo>
                  <a:cubicBezTo>
                    <a:pt x="226" y="194"/>
                    <a:pt x="226" y="193"/>
                    <a:pt x="224" y="193"/>
                  </a:cubicBezTo>
                  <a:cubicBezTo>
                    <a:pt x="224" y="197"/>
                    <a:pt x="224" y="197"/>
                    <a:pt x="224" y="197"/>
                  </a:cubicBezTo>
                  <a:cubicBezTo>
                    <a:pt x="223" y="197"/>
                    <a:pt x="222" y="197"/>
                    <a:pt x="221" y="197"/>
                  </a:cubicBezTo>
                  <a:cubicBezTo>
                    <a:pt x="220" y="197"/>
                    <a:pt x="221" y="199"/>
                    <a:pt x="220" y="200"/>
                  </a:cubicBezTo>
                  <a:cubicBezTo>
                    <a:pt x="218" y="201"/>
                    <a:pt x="212" y="199"/>
                    <a:pt x="213" y="204"/>
                  </a:cubicBezTo>
                  <a:cubicBezTo>
                    <a:pt x="207" y="205"/>
                    <a:pt x="201" y="206"/>
                    <a:pt x="193" y="205"/>
                  </a:cubicBezTo>
                  <a:cubicBezTo>
                    <a:pt x="190" y="207"/>
                    <a:pt x="189" y="214"/>
                    <a:pt x="185" y="211"/>
                  </a:cubicBezTo>
                  <a:cubicBezTo>
                    <a:pt x="185" y="212"/>
                    <a:pt x="187" y="213"/>
                    <a:pt x="186" y="215"/>
                  </a:cubicBezTo>
                  <a:cubicBezTo>
                    <a:pt x="186" y="215"/>
                    <a:pt x="184" y="215"/>
                    <a:pt x="183" y="215"/>
                  </a:cubicBezTo>
                  <a:cubicBezTo>
                    <a:pt x="183" y="216"/>
                    <a:pt x="185" y="217"/>
                    <a:pt x="185" y="218"/>
                  </a:cubicBezTo>
                  <a:cubicBezTo>
                    <a:pt x="185" y="218"/>
                    <a:pt x="183" y="219"/>
                    <a:pt x="183" y="219"/>
                  </a:cubicBezTo>
                  <a:cubicBezTo>
                    <a:pt x="183" y="221"/>
                    <a:pt x="179" y="224"/>
                    <a:pt x="182" y="225"/>
                  </a:cubicBezTo>
                  <a:cubicBezTo>
                    <a:pt x="182" y="227"/>
                    <a:pt x="180" y="226"/>
                    <a:pt x="179" y="226"/>
                  </a:cubicBezTo>
                  <a:cubicBezTo>
                    <a:pt x="179" y="227"/>
                    <a:pt x="177" y="229"/>
                    <a:pt x="176" y="229"/>
                  </a:cubicBezTo>
                  <a:cubicBezTo>
                    <a:pt x="176" y="230"/>
                    <a:pt x="177" y="232"/>
                    <a:pt x="176" y="232"/>
                  </a:cubicBezTo>
                  <a:cubicBezTo>
                    <a:pt x="174" y="234"/>
                    <a:pt x="176" y="235"/>
                    <a:pt x="175" y="238"/>
                  </a:cubicBezTo>
                  <a:cubicBezTo>
                    <a:pt x="175" y="238"/>
                    <a:pt x="172" y="237"/>
                    <a:pt x="172" y="238"/>
                  </a:cubicBezTo>
                  <a:cubicBezTo>
                    <a:pt x="172" y="238"/>
                    <a:pt x="173" y="239"/>
                    <a:pt x="174" y="240"/>
                  </a:cubicBezTo>
                  <a:cubicBezTo>
                    <a:pt x="174" y="243"/>
                    <a:pt x="172" y="243"/>
                    <a:pt x="172" y="245"/>
                  </a:cubicBezTo>
                  <a:cubicBezTo>
                    <a:pt x="172" y="246"/>
                    <a:pt x="173" y="248"/>
                    <a:pt x="174" y="247"/>
                  </a:cubicBezTo>
                  <a:cubicBezTo>
                    <a:pt x="172" y="252"/>
                    <a:pt x="169" y="254"/>
                    <a:pt x="165" y="257"/>
                  </a:cubicBezTo>
                  <a:cubicBezTo>
                    <a:pt x="161" y="257"/>
                    <a:pt x="158" y="254"/>
                    <a:pt x="155" y="252"/>
                  </a:cubicBezTo>
                  <a:cubicBezTo>
                    <a:pt x="151" y="257"/>
                    <a:pt x="143" y="248"/>
                    <a:pt x="144" y="249"/>
                  </a:cubicBezTo>
                  <a:cubicBezTo>
                    <a:pt x="143" y="248"/>
                    <a:pt x="142" y="251"/>
                    <a:pt x="143" y="252"/>
                  </a:cubicBezTo>
                  <a:cubicBezTo>
                    <a:pt x="141" y="251"/>
                    <a:pt x="141" y="249"/>
                    <a:pt x="140" y="247"/>
                  </a:cubicBezTo>
                  <a:cubicBezTo>
                    <a:pt x="139" y="246"/>
                    <a:pt x="135" y="246"/>
                    <a:pt x="136" y="242"/>
                  </a:cubicBezTo>
                  <a:cubicBezTo>
                    <a:pt x="134" y="240"/>
                    <a:pt x="132" y="239"/>
                    <a:pt x="130" y="238"/>
                  </a:cubicBezTo>
                  <a:cubicBezTo>
                    <a:pt x="130" y="236"/>
                    <a:pt x="132" y="237"/>
                    <a:pt x="133" y="236"/>
                  </a:cubicBezTo>
                  <a:cubicBezTo>
                    <a:pt x="132" y="233"/>
                    <a:pt x="129" y="234"/>
                    <a:pt x="127" y="232"/>
                  </a:cubicBezTo>
                  <a:cubicBezTo>
                    <a:pt x="126" y="231"/>
                    <a:pt x="126" y="228"/>
                    <a:pt x="124" y="228"/>
                  </a:cubicBezTo>
                  <a:cubicBezTo>
                    <a:pt x="122" y="231"/>
                    <a:pt x="124" y="226"/>
                    <a:pt x="124" y="226"/>
                  </a:cubicBezTo>
                  <a:cubicBezTo>
                    <a:pt x="124" y="225"/>
                    <a:pt x="122" y="226"/>
                    <a:pt x="122" y="225"/>
                  </a:cubicBezTo>
                  <a:cubicBezTo>
                    <a:pt x="121" y="223"/>
                    <a:pt x="123" y="221"/>
                    <a:pt x="120" y="221"/>
                  </a:cubicBezTo>
                  <a:cubicBezTo>
                    <a:pt x="118" y="221"/>
                    <a:pt x="120" y="215"/>
                    <a:pt x="117" y="218"/>
                  </a:cubicBezTo>
                  <a:cubicBezTo>
                    <a:pt x="116" y="217"/>
                    <a:pt x="116" y="215"/>
                    <a:pt x="113" y="215"/>
                  </a:cubicBezTo>
                  <a:cubicBezTo>
                    <a:pt x="114" y="213"/>
                    <a:pt x="116" y="213"/>
                    <a:pt x="116" y="211"/>
                  </a:cubicBezTo>
                  <a:cubicBezTo>
                    <a:pt x="116" y="209"/>
                    <a:pt x="113" y="210"/>
                    <a:pt x="110" y="210"/>
                  </a:cubicBezTo>
                  <a:cubicBezTo>
                    <a:pt x="109" y="204"/>
                    <a:pt x="110" y="202"/>
                    <a:pt x="112" y="197"/>
                  </a:cubicBezTo>
                  <a:cubicBezTo>
                    <a:pt x="109" y="195"/>
                    <a:pt x="115" y="192"/>
                    <a:pt x="109" y="193"/>
                  </a:cubicBezTo>
                  <a:cubicBezTo>
                    <a:pt x="109" y="191"/>
                    <a:pt x="111" y="192"/>
                    <a:pt x="112" y="191"/>
                  </a:cubicBezTo>
                  <a:cubicBezTo>
                    <a:pt x="112" y="191"/>
                    <a:pt x="112" y="189"/>
                    <a:pt x="112" y="189"/>
                  </a:cubicBezTo>
                  <a:cubicBezTo>
                    <a:pt x="113" y="188"/>
                    <a:pt x="113" y="190"/>
                    <a:pt x="115" y="190"/>
                  </a:cubicBezTo>
                  <a:cubicBezTo>
                    <a:pt x="115" y="182"/>
                    <a:pt x="115" y="182"/>
                    <a:pt x="115" y="182"/>
                  </a:cubicBezTo>
                  <a:cubicBezTo>
                    <a:pt x="117" y="182"/>
                    <a:pt x="118" y="180"/>
                    <a:pt x="119" y="179"/>
                  </a:cubicBezTo>
                  <a:cubicBezTo>
                    <a:pt x="120" y="179"/>
                    <a:pt x="120" y="180"/>
                    <a:pt x="120" y="182"/>
                  </a:cubicBezTo>
                  <a:cubicBezTo>
                    <a:pt x="122" y="181"/>
                    <a:pt x="122" y="178"/>
                    <a:pt x="124" y="179"/>
                  </a:cubicBezTo>
                  <a:cubicBezTo>
                    <a:pt x="126" y="177"/>
                    <a:pt x="123" y="176"/>
                    <a:pt x="123" y="176"/>
                  </a:cubicBezTo>
                  <a:cubicBezTo>
                    <a:pt x="123" y="174"/>
                    <a:pt x="127" y="174"/>
                    <a:pt x="127" y="173"/>
                  </a:cubicBezTo>
                  <a:cubicBezTo>
                    <a:pt x="128" y="171"/>
                    <a:pt x="123" y="170"/>
                    <a:pt x="126" y="166"/>
                  </a:cubicBezTo>
                  <a:cubicBezTo>
                    <a:pt x="120" y="170"/>
                    <a:pt x="128" y="163"/>
                    <a:pt x="119" y="165"/>
                  </a:cubicBezTo>
                  <a:cubicBezTo>
                    <a:pt x="118" y="160"/>
                    <a:pt x="123" y="160"/>
                    <a:pt x="127" y="160"/>
                  </a:cubicBezTo>
                  <a:cubicBezTo>
                    <a:pt x="127" y="159"/>
                    <a:pt x="124" y="160"/>
                    <a:pt x="124" y="158"/>
                  </a:cubicBezTo>
                  <a:cubicBezTo>
                    <a:pt x="125" y="156"/>
                    <a:pt x="122" y="157"/>
                    <a:pt x="122" y="156"/>
                  </a:cubicBezTo>
                  <a:cubicBezTo>
                    <a:pt x="121" y="156"/>
                    <a:pt x="122" y="154"/>
                    <a:pt x="122" y="153"/>
                  </a:cubicBezTo>
                  <a:cubicBezTo>
                    <a:pt x="121" y="153"/>
                    <a:pt x="118" y="151"/>
                    <a:pt x="117" y="151"/>
                  </a:cubicBezTo>
                  <a:cubicBezTo>
                    <a:pt x="116" y="151"/>
                    <a:pt x="115" y="147"/>
                    <a:pt x="113" y="145"/>
                  </a:cubicBezTo>
                  <a:cubicBezTo>
                    <a:pt x="111" y="147"/>
                    <a:pt x="110" y="149"/>
                    <a:pt x="109" y="145"/>
                  </a:cubicBezTo>
                  <a:cubicBezTo>
                    <a:pt x="107" y="145"/>
                    <a:pt x="108" y="148"/>
                    <a:pt x="108" y="149"/>
                  </a:cubicBezTo>
                  <a:cubicBezTo>
                    <a:pt x="101" y="149"/>
                    <a:pt x="101" y="149"/>
                    <a:pt x="101" y="149"/>
                  </a:cubicBezTo>
                  <a:cubicBezTo>
                    <a:pt x="96" y="143"/>
                    <a:pt x="99" y="139"/>
                    <a:pt x="101" y="132"/>
                  </a:cubicBezTo>
                  <a:cubicBezTo>
                    <a:pt x="100" y="131"/>
                    <a:pt x="99" y="130"/>
                    <a:pt x="99" y="128"/>
                  </a:cubicBezTo>
                  <a:cubicBezTo>
                    <a:pt x="98" y="128"/>
                    <a:pt x="98" y="130"/>
                    <a:pt x="98" y="131"/>
                  </a:cubicBezTo>
                  <a:cubicBezTo>
                    <a:pt x="94" y="131"/>
                    <a:pt x="99" y="123"/>
                    <a:pt x="94" y="125"/>
                  </a:cubicBezTo>
                  <a:cubicBezTo>
                    <a:pt x="95" y="123"/>
                    <a:pt x="95" y="122"/>
                    <a:pt x="94" y="120"/>
                  </a:cubicBezTo>
                  <a:cubicBezTo>
                    <a:pt x="93" y="118"/>
                    <a:pt x="91" y="119"/>
                    <a:pt x="89" y="118"/>
                  </a:cubicBezTo>
                  <a:cubicBezTo>
                    <a:pt x="88" y="116"/>
                    <a:pt x="89" y="113"/>
                    <a:pt x="88" y="111"/>
                  </a:cubicBezTo>
                  <a:cubicBezTo>
                    <a:pt x="87" y="109"/>
                    <a:pt x="83" y="109"/>
                    <a:pt x="85" y="106"/>
                  </a:cubicBezTo>
                  <a:cubicBezTo>
                    <a:pt x="83" y="107"/>
                    <a:pt x="82" y="105"/>
                    <a:pt x="81" y="104"/>
                  </a:cubicBezTo>
                  <a:cubicBezTo>
                    <a:pt x="80" y="104"/>
                    <a:pt x="79" y="105"/>
                    <a:pt x="78" y="104"/>
                  </a:cubicBezTo>
                  <a:cubicBezTo>
                    <a:pt x="76" y="102"/>
                    <a:pt x="66" y="103"/>
                    <a:pt x="63" y="99"/>
                  </a:cubicBezTo>
                  <a:cubicBezTo>
                    <a:pt x="58" y="101"/>
                    <a:pt x="46" y="96"/>
                    <a:pt x="43" y="99"/>
                  </a:cubicBezTo>
                  <a:cubicBezTo>
                    <a:pt x="41" y="101"/>
                    <a:pt x="41" y="98"/>
                    <a:pt x="39" y="99"/>
                  </a:cubicBezTo>
                  <a:cubicBezTo>
                    <a:pt x="35" y="99"/>
                    <a:pt x="33" y="102"/>
                    <a:pt x="29" y="102"/>
                  </a:cubicBezTo>
                  <a:cubicBezTo>
                    <a:pt x="29" y="102"/>
                    <a:pt x="28" y="100"/>
                    <a:pt x="28" y="100"/>
                  </a:cubicBezTo>
                  <a:cubicBezTo>
                    <a:pt x="26" y="100"/>
                    <a:pt x="25" y="100"/>
                    <a:pt x="23" y="100"/>
                  </a:cubicBezTo>
                  <a:cubicBezTo>
                    <a:pt x="24" y="98"/>
                    <a:pt x="22" y="97"/>
                    <a:pt x="21" y="96"/>
                  </a:cubicBezTo>
                  <a:cubicBezTo>
                    <a:pt x="20" y="94"/>
                    <a:pt x="24" y="95"/>
                    <a:pt x="25" y="95"/>
                  </a:cubicBezTo>
                  <a:cubicBezTo>
                    <a:pt x="25" y="94"/>
                    <a:pt x="21" y="90"/>
                    <a:pt x="28" y="92"/>
                  </a:cubicBezTo>
                  <a:cubicBezTo>
                    <a:pt x="25" y="88"/>
                    <a:pt x="15" y="93"/>
                    <a:pt x="12" y="89"/>
                  </a:cubicBezTo>
                  <a:cubicBezTo>
                    <a:pt x="15" y="82"/>
                    <a:pt x="24" y="89"/>
                    <a:pt x="29" y="83"/>
                  </a:cubicBezTo>
                  <a:cubicBezTo>
                    <a:pt x="26" y="80"/>
                    <a:pt x="17" y="82"/>
                    <a:pt x="14" y="83"/>
                  </a:cubicBezTo>
                  <a:cubicBezTo>
                    <a:pt x="12" y="81"/>
                    <a:pt x="13" y="81"/>
                    <a:pt x="14" y="79"/>
                  </a:cubicBezTo>
                  <a:cubicBezTo>
                    <a:pt x="12" y="79"/>
                    <a:pt x="12" y="80"/>
                    <a:pt x="12" y="80"/>
                  </a:cubicBezTo>
                  <a:cubicBezTo>
                    <a:pt x="11" y="80"/>
                    <a:pt x="11" y="79"/>
                    <a:pt x="11" y="78"/>
                  </a:cubicBezTo>
                  <a:cubicBezTo>
                    <a:pt x="5" y="79"/>
                    <a:pt x="3" y="76"/>
                    <a:pt x="0" y="75"/>
                  </a:cubicBezTo>
                  <a:cubicBezTo>
                    <a:pt x="2" y="66"/>
                    <a:pt x="13" y="68"/>
                    <a:pt x="21" y="66"/>
                  </a:cubicBezTo>
                  <a:cubicBezTo>
                    <a:pt x="23" y="66"/>
                    <a:pt x="22" y="66"/>
                    <a:pt x="23" y="65"/>
                  </a:cubicBezTo>
                  <a:cubicBezTo>
                    <a:pt x="23" y="65"/>
                    <a:pt x="25" y="64"/>
                    <a:pt x="25" y="64"/>
                  </a:cubicBezTo>
                  <a:cubicBezTo>
                    <a:pt x="29" y="62"/>
                    <a:pt x="34" y="63"/>
                    <a:pt x="36" y="62"/>
                  </a:cubicBezTo>
                  <a:cubicBezTo>
                    <a:pt x="38" y="62"/>
                    <a:pt x="36" y="60"/>
                    <a:pt x="37" y="59"/>
                  </a:cubicBezTo>
                  <a:cubicBezTo>
                    <a:pt x="39" y="59"/>
                    <a:pt x="41" y="59"/>
                    <a:pt x="42" y="58"/>
                  </a:cubicBezTo>
                  <a:cubicBezTo>
                    <a:pt x="43" y="57"/>
                    <a:pt x="44" y="55"/>
                    <a:pt x="46" y="54"/>
                  </a:cubicBezTo>
                  <a:cubicBezTo>
                    <a:pt x="48" y="49"/>
                    <a:pt x="41" y="53"/>
                    <a:pt x="43" y="48"/>
                  </a:cubicBezTo>
                  <a:cubicBezTo>
                    <a:pt x="40" y="47"/>
                    <a:pt x="41" y="51"/>
                    <a:pt x="40" y="51"/>
                  </a:cubicBezTo>
                  <a:cubicBezTo>
                    <a:pt x="39" y="51"/>
                    <a:pt x="33" y="48"/>
                    <a:pt x="29" y="50"/>
                  </a:cubicBezTo>
                  <a:cubicBezTo>
                    <a:pt x="27" y="46"/>
                    <a:pt x="32" y="48"/>
                    <a:pt x="33" y="47"/>
                  </a:cubicBezTo>
                  <a:cubicBezTo>
                    <a:pt x="33" y="47"/>
                    <a:pt x="33" y="46"/>
                    <a:pt x="33" y="45"/>
                  </a:cubicBezTo>
                  <a:cubicBezTo>
                    <a:pt x="34" y="45"/>
                    <a:pt x="36" y="46"/>
                    <a:pt x="36" y="45"/>
                  </a:cubicBezTo>
                  <a:cubicBezTo>
                    <a:pt x="36" y="45"/>
                    <a:pt x="37" y="43"/>
                    <a:pt x="37" y="43"/>
                  </a:cubicBezTo>
                  <a:cubicBezTo>
                    <a:pt x="39" y="42"/>
                    <a:pt x="38" y="44"/>
                    <a:pt x="39" y="44"/>
                  </a:cubicBezTo>
                  <a:cubicBezTo>
                    <a:pt x="39" y="44"/>
                    <a:pt x="44" y="43"/>
                    <a:pt x="43" y="40"/>
                  </a:cubicBezTo>
                  <a:cubicBezTo>
                    <a:pt x="46" y="40"/>
                    <a:pt x="46" y="42"/>
                    <a:pt x="49" y="41"/>
                  </a:cubicBezTo>
                  <a:cubicBezTo>
                    <a:pt x="51" y="41"/>
                    <a:pt x="49" y="40"/>
                    <a:pt x="49" y="40"/>
                  </a:cubicBezTo>
                  <a:cubicBezTo>
                    <a:pt x="49" y="38"/>
                    <a:pt x="52" y="38"/>
                    <a:pt x="52" y="36"/>
                  </a:cubicBezTo>
                  <a:cubicBezTo>
                    <a:pt x="61" y="36"/>
                    <a:pt x="61" y="36"/>
                    <a:pt x="61" y="36"/>
                  </a:cubicBezTo>
                  <a:cubicBezTo>
                    <a:pt x="64" y="35"/>
                    <a:pt x="62" y="30"/>
                    <a:pt x="63" y="27"/>
                  </a:cubicBezTo>
                  <a:cubicBezTo>
                    <a:pt x="68" y="28"/>
                    <a:pt x="72" y="30"/>
                    <a:pt x="77" y="27"/>
                  </a:cubicBezTo>
                  <a:cubicBezTo>
                    <a:pt x="77" y="26"/>
                    <a:pt x="75" y="26"/>
                    <a:pt x="74" y="26"/>
                  </a:cubicBezTo>
                  <a:cubicBezTo>
                    <a:pt x="75" y="24"/>
                    <a:pt x="80" y="25"/>
                    <a:pt x="82" y="23"/>
                  </a:cubicBezTo>
                  <a:cubicBezTo>
                    <a:pt x="86" y="21"/>
                    <a:pt x="97" y="22"/>
                    <a:pt x="105" y="22"/>
                  </a:cubicBezTo>
                  <a:cubicBezTo>
                    <a:pt x="107" y="21"/>
                    <a:pt x="107" y="20"/>
                    <a:pt x="109" y="20"/>
                  </a:cubicBezTo>
                  <a:cubicBezTo>
                    <a:pt x="113" y="20"/>
                    <a:pt x="116" y="22"/>
                    <a:pt x="119" y="20"/>
                  </a:cubicBezTo>
                  <a:cubicBezTo>
                    <a:pt x="118" y="21"/>
                    <a:pt x="120" y="25"/>
                    <a:pt x="120" y="24"/>
                  </a:cubicBezTo>
                  <a:cubicBezTo>
                    <a:pt x="122" y="22"/>
                    <a:pt x="121" y="24"/>
                    <a:pt x="124" y="27"/>
                  </a:cubicBezTo>
                  <a:cubicBezTo>
                    <a:pt x="127" y="27"/>
                    <a:pt x="122" y="23"/>
                    <a:pt x="129" y="24"/>
                  </a:cubicBezTo>
                  <a:cubicBezTo>
                    <a:pt x="126" y="22"/>
                    <a:pt x="131" y="19"/>
                    <a:pt x="124" y="19"/>
                  </a:cubicBezTo>
                  <a:cubicBezTo>
                    <a:pt x="125" y="16"/>
                    <a:pt x="135" y="11"/>
                    <a:pt x="136" y="17"/>
                  </a:cubicBezTo>
                  <a:cubicBezTo>
                    <a:pt x="140" y="18"/>
                    <a:pt x="139" y="15"/>
                    <a:pt x="143" y="17"/>
                  </a:cubicBezTo>
                  <a:cubicBezTo>
                    <a:pt x="144" y="18"/>
                    <a:pt x="145" y="19"/>
                    <a:pt x="147" y="20"/>
                  </a:cubicBezTo>
                  <a:cubicBezTo>
                    <a:pt x="149" y="21"/>
                    <a:pt x="153" y="22"/>
                    <a:pt x="158" y="23"/>
                  </a:cubicBezTo>
                  <a:cubicBezTo>
                    <a:pt x="158" y="22"/>
                    <a:pt x="156" y="22"/>
                    <a:pt x="155" y="22"/>
                  </a:cubicBezTo>
                  <a:cubicBezTo>
                    <a:pt x="156" y="20"/>
                    <a:pt x="157" y="19"/>
                    <a:pt x="160" y="19"/>
                  </a:cubicBezTo>
                  <a:cubicBezTo>
                    <a:pt x="157" y="16"/>
                    <a:pt x="152" y="15"/>
                    <a:pt x="147" y="15"/>
                  </a:cubicBezTo>
                  <a:cubicBezTo>
                    <a:pt x="147" y="11"/>
                    <a:pt x="153" y="12"/>
                    <a:pt x="157" y="12"/>
                  </a:cubicBezTo>
                  <a:cubicBezTo>
                    <a:pt x="157" y="9"/>
                    <a:pt x="155" y="9"/>
                    <a:pt x="153" y="9"/>
                  </a:cubicBezTo>
                  <a:cubicBezTo>
                    <a:pt x="156" y="3"/>
                    <a:pt x="161" y="8"/>
                    <a:pt x="165" y="9"/>
                  </a:cubicBezTo>
                  <a:cubicBezTo>
                    <a:pt x="168" y="9"/>
                    <a:pt x="168" y="7"/>
                    <a:pt x="171" y="8"/>
                  </a:cubicBezTo>
                  <a:cubicBezTo>
                    <a:pt x="178" y="8"/>
                    <a:pt x="182" y="11"/>
                    <a:pt x="188" y="8"/>
                  </a:cubicBezTo>
                  <a:cubicBezTo>
                    <a:pt x="190" y="6"/>
                    <a:pt x="193" y="7"/>
                    <a:pt x="196" y="6"/>
                  </a:cubicBezTo>
                  <a:cubicBezTo>
                    <a:pt x="198" y="6"/>
                    <a:pt x="197" y="4"/>
                    <a:pt x="197" y="2"/>
                  </a:cubicBezTo>
                  <a:cubicBezTo>
                    <a:pt x="200" y="2"/>
                    <a:pt x="202" y="2"/>
                    <a:pt x="204" y="2"/>
                  </a:cubicBezTo>
                  <a:cubicBezTo>
                    <a:pt x="206" y="2"/>
                    <a:pt x="207" y="1"/>
                    <a:pt x="209" y="1"/>
                  </a:cubicBezTo>
                  <a:cubicBezTo>
                    <a:pt x="212" y="1"/>
                    <a:pt x="215" y="3"/>
                    <a:pt x="221" y="2"/>
                  </a:cubicBezTo>
                  <a:cubicBezTo>
                    <a:pt x="225" y="1"/>
                    <a:pt x="234" y="0"/>
                    <a:pt x="242" y="1"/>
                  </a:cubicBezTo>
                  <a:cubicBezTo>
                    <a:pt x="245" y="1"/>
                    <a:pt x="245" y="2"/>
                    <a:pt x="246" y="2"/>
                  </a:cubicBezTo>
                  <a:cubicBezTo>
                    <a:pt x="255" y="4"/>
                    <a:pt x="262" y="1"/>
                    <a:pt x="262" y="8"/>
                  </a:cubicBezTo>
                  <a:cubicBezTo>
                    <a:pt x="266" y="9"/>
                    <a:pt x="266" y="6"/>
                    <a:pt x="269" y="6"/>
                  </a:cubicBezTo>
                  <a:cubicBezTo>
                    <a:pt x="269" y="11"/>
                    <a:pt x="274" y="10"/>
                    <a:pt x="276" y="12"/>
                  </a:cubicBezTo>
                  <a:cubicBezTo>
                    <a:pt x="280" y="13"/>
                    <a:pt x="280" y="10"/>
                    <a:pt x="283" y="10"/>
                  </a:cubicBezTo>
                  <a:cubicBezTo>
                    <a:pt x="282" y="15"/>
                    <a:pt x="289" y="12"/>
                    <a:pt x="291" y="13"/>
                  </a:cubicBezTo>
                  <a:cubicBezTo>
                    <a:pt x="289" y="16"/>
                    <a:pt x="289" y="14"/>
                    <a:pt x="290" y="19"/>
                  </a:cubicBezTo>
                  <a:cubicBezTo>
                    <a:pt x="288" y="17"/>
                    <a:pt x="287" y="18"/>
                    <a:pt x="287" y="20"/>
                  </a:cubicBezTo>
                  <a:cubicBezTo>
                    <a:pt x="272" y="21"/>
                    <a:pt x="254" y="22"/>
                    <a:pt x="244" y="23"/>
                  </a:cubicBezTo>
                  <a:cubicBezTo>
                    <a:pt x="243" y="23"/>
                    <a:pt x="242" y="24"/>
                    <a:pt x="242" y="24"/>
                  </a:cubicBezTo>
                  <a:cubicBezTo>
                    <a:pt x="241" y="24"/>
                    <a:pt x="242" y="23"/>
                    <a:pt x="242" y="23"/>
                  </a:cubicBezTo>
                  <a:cubicBezTo>
                    <a:pt x="243" y="22"/>
                    <a:pt x="240" y="21"/>
                    <a:pt x="239" y="22"/>
                  </a:cubicBezTo>
                  <a:cubicBezTo>
                    <a:pt x="239" y="22"/>
                    <a:pt x="240" y="24"/>
                    <a:pt x="239" y="24"/>
                  </a:cubicBezTo>
                  <a:cubicBezTo>
                    <a:pt x="237" y="25"/>
                    <a:pt x="234" y="24"/>
                    <a:pt x="232" y="26"/>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98" name="Freeform 87"/>
            <p:cNvSpPr>
              <a:spLocks/>
            </p:cNvSpPr>
            <p:nvPr/>
          </p:nvSpPr>
          <p:spPr bwMode="auto">
            <a:xfrm>
              <a:off x="2419350" y="731837"/>
              <a:ext cx="633413" cy="346075"/>
            </a:xfrm>
            <a:custGeom>
              <a:avLst/>
              <a:gdLst>
                <a:gd name="T0" fmla="*/ 158 w 169"/>
                <a:gd name="T1" fmla="*/ 9 h 92"/>
                <a:gd name="T2" fmla="*/ 168 w 169"/>
                <a:gd name="T3" fmla="*/ 15 h 92"/>
                <a:gd name="T4" fmla="*/ 164 w 169"/>
                <a:gd name="T5" fmla="*/ 17 h 92"/>
                <a:gd name="T6" fmla="*/ 157 w 169"/>
                <a:gd name="T7" fmla="*/ 20 h 92"/>
                <a:gd name="T8" fmla="*/ 137 w 169"/>
                <a:gd name="T9" fmla="*/ 24 h 92"/>
                <a:gd name="T10" fmla="*/ 145 w 169"/>
                <a:gd name="T11" fmla="*/ 27 h 92"/>
                <a:gd name="T12" fmla="*/ 128 w 169"/>
                <a:gd name="T13" fmla="*/ 34 h 92"/>
                <a:gd name="T14" fmla="*/ 123 w 169"/>
                <a:gd name="T15" fmla="*/ 37 h 92"/>
                <a:gd name="T16" fmla="*/ 114 w 169"/>
                <a:gd name="T17" fmla="*/ 41 h 92"/>
                <a:gd name="T18" fmla="*/ 100 w 169"/>
                <a:gd name="T19" fmla="*/ 47 h 92"/>
                <a:gd name="T20" fmla="*/ 96 w 169"/>
                <a:gd name="T21" fmla="*/ 51 h 92"/>
                <a:gd name="T22" fmla="*/ 86 w 169"/>
                <a:gd name="T23" fmla="*/ 52 h 92"/>
                <a:gd name="T24" fmla="*/ 92 w 169"/>
                <a:gd name="T25" fmla="*/ 61 h 92"/>
                <a:gd name="T26" fmla="*/ 82 w 169"/>
                <a:gd name="T27" fmla="*/ 68 h 92"/>
                <a:gd name="T28" fmla="*/ 75 w 169"/>
                <a:gd name="T29" fmla="*/ 72 h 92"/>
                <a:gd name="T30" fmla="*/ 63 w 169"/>
                <a:gd name="T31" fmla="*/ 81 h 92"/>
                <a:gd name="T32" fmla="*/ 67 w 169"/>
                <a:gd name="T33" fmla="*/ 88 h 92"/>
                <a:gd name="T34" fmla="*/ 55 w 169"/>
                <a:gd name="T35" fmla="*/ 90 h 92"/>
                <a:gd name="T36" fmla="*/ 34 w 169"/>
                <a:gd name="T37" fmla="*/ 86 h 92"/>
                <a:gd name="T38" fmla="*/ 27 w 169"/>
                <a:gd name="T39" fmla="*/ 88 h 92"/>
                <a:gd name="T40" fmla="*/ 18 w 169"/>
                <a:gd name="T41" fmla="*/ 81 h 92"/>
                <a:gd name="T42" fmla="*/ 27 w 169"/>
                <a:gd name="T43" fmla="*/ 72 h 92"/>
                <a:gd name="T44" fmla="*/ 39 w 169"/>
                <a:gd name="T45" fmla="*/ 72 h 92"/>
                <a:gd name="T46" fmla="*/ 19 w 169"/>
                <a:gd name="T47" fmla="*/ 68 h 92"/>
                <a:gd name="T48" fmla="*/ 30 w 169"/>
                <a:gd name="T49" fmla="*/ 59 h 92"/>
                <a:gd name="T50" fmla="*/ 40 w 169"/>
                <a:gd name="T51" fmla="*/ 59 h 92"/>
                <a:gd name="T52" fmla="*/ 40 w 169"/>
                <a:gd name="T53" fmla="*/ 54 h 92"/>
                <a:gd name="T54" fmla="*/ 37 w 169"/>
                <a:gd name="T55" fmla="*/ 47 h 92"/>
                <a:gd name="T56" fmla="*/ 30 w 169"/>
                <a:gd name="T57" fmla="*/ 44 h 92"/>
                <a:gd name="T58" fmla="*/ 46 w 169"/>
                <a:gd name="T59" fmla="*/ 43 h 92"/>
                <a:gd name="T60" fmla="*/ 51 w 169"/>
                <a:gd name="T61" fmla="*/ 40 h 92"/>
                <a:gd name="T62" fmla="*/ 63 w 169"/>
                <a:gd name="T63" fmla="*/ 31 h 92"/>
                <a:gd name="T64" fmla="*/ 39 w 169"/>
                <a:gd name="T65" fmla="*/ 36 h 92"/>
                <a:gd name="T66" fmla="*/ 22 w 169"/>
                <a:gd name="T67" fmla="*/ 31 h 92"/>
                <a:gd name="T68" fmla="*/ 5 w 169"/>
                <a:gd name="T69" fmla="*/ 27 h 92"/>
                <a:gd name="T70" fmla="*/ 2 w 169"/>
                <a:gd name="T71" fmla="*/ 19 h 92"/>
                <a:gd name="T72" fmla="*/ 30 w 169"/>
                <a:gd name="T73" fmla="*/ 12 h 92"/>
                <a:gd name="T74" fmla="*/ 50 w 169"/>
                <a:gd name="T75" fmla="*/ 8 h 92"/>
                <a:gd name="T76" fmla="*/ 74 w 169"/>
                <a:gd name="T77" fmla="*/ 3 h 92"/>
                <a:gd name="T78" fmla="*/ 98 w 169"/>
                <a:gd name="T79" fmla="*/ 2 h 92"/>
                <a:gd name="T80" fmla="*/ 110 w 169"/>
                <a:gd name="T81" fmla="*/ 2 h 92"/>
                <a:gd name="T82" fmla="*/ 134 w 169"/>
                <a:gd name="T83" fmla="*/ 2 h 92"/>
                <a:gd name="T84" fmla="*/ 158 w 169"/>
                <a:gd name="T85"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92">
                  <a:moveTo>
                    <a:pt x="158" y="3"/>
                  </a:moveTo>
                  <a:cubicBezTo>
                    <a:pt x="156" y="6"/>
                    <a:pt x="158" y="5"/>
                    <a:pt x="158" y="9"/>
                  </a:cubicBezTo>
                  <a:cubicBezTo>
                    <a:pt x="169" y="9"/>
                    <a:pt x="169" y="9"/>
                    <a:pt x="169" y="9"/>
                  </a:cubicBezTo>
                  <a:cubicBezTo>
                    <a:pt x="169" y="11"/>
                    <a:pt x="167" y="12"/>
                    <a:pt x="168" y="15"/>
                  </a:cubicBezTo>
                  <a:cubicBezTo>
                    <a:pt x="167" y="15"/>
                    <a:pt x="164" y="14"/>
                    <a:pt x="164" y="15"/>
                  </a:cubicBezTo>
                  <a:cubicBezTo>
                    <a:pt x="163" y="15"/>
                    <a:pt x="164" y="17"/>
                    <a:pt x="164" y="17"/>
                  </a:cubicBezTo>
                  <a:cubicBezTo>
                    <a:pt x="161" y="18"/>
                    <a:pt x="158" y="19"/>
                    <a:pt x="158" y="17"/>
                  </a:cubicBezTo>
                  <a:cubicBezTo>
                    <a:pt x="156" y="17"/>
                    <a:pt x="157" y="20"/>
                    <a:pt x="157" y="20"/>
                  </a:cubicBezTo>
                  <a:cubicBezTo>
                    <a:pt x="155" y="21"/>
                    <a:pt x="151" y="19"/>
                    <a:pt x="151" y="22"/>
                  </a:cubicBezTo>
                  <a:cubicBezTo>
                    <a:pt x="146" y="21"/>
                    <a:pt x="140" y="20"/>
                    <a:pt x="137" y="24"/>
                  </a:cubicBezTo>
                  <a:cubicBezTo>
                    <a:pt x="138" y="28"/>
                    <a:pt x="144" y="24"/>
                    <a:pt x="145" y="23"/>
                  </a:cubicBezTo>
                  <a:cubicBezTo>
                    <a:pt x="147" y="24"/>
                    <a:pt x="145" y="25"/>
                    <a:pt x="145" y="27"/>
                  </a:cubicBezTo>
                  <a:cubicBezTo>
                    <a:pt x="140" y="27"/>
                    <a:pt x="137" y="29"/>
                    <a:pt x="133" y="30"/>
                  </a:cubicBezTo>
                  <a:cubicBezTo>
                    <a:pt x="131" y="31"/>
                    <a:pt x="129" y="32"/>
                    <a:pt x="128" y="34"/>
                  </a:cubicBezTo>
                  <a:cubicBezTo>
                    <a:pt x="127" y="35"/>
                    <a:pt x="125" y="34"/>
                    <a:pt x="124" y="34"/>
                  </a:cubicBezTo>
                  <a:cubicBezTo>
                    <a:pt x="123" y="35"/>
                    <a:pt x="124" y="36"/>
                    <a:pt x="123" y="37"/>
                  </a:cubicBezTo>
                  <a:cubicBezTo>
                    <a:pt x="121" y="38"/>
                    <a:pt x="119" y="36"/>
                    <a:pt x="119" y="38"/>
                  </a:cubicBezTo>
                  <a:cubicBezTo>
                    <a:pt x="119" y="40"/>
                    <a:pt x="115" y="39"/>
                    <a:pt x="114" y="41"/>
                  </a:cubicBezTo>
                  <a:cubicBezTo>
                    <a:pt x="114" y="44"/>
                    <a:pt x="111" y="42"/>
                    <a:pt x="109" y="44"/>
                  </a:cubicBezTo>
                  <a:cubicBezTo>
                    <a:pt x="107" y="46"/>
                    <a:pt x="104" y="45"/>
                    <a:pt x="100" y="47"/>
                  </a:cubicBezTo>
                  <a:cubicBezTo>
                    <a:pt x="100" y="47"/>
                    <a:pt x="101" y="48"/>
                    <a:pt x="99" y="48"/>
                  </a:cubicBezTo>
                  <a:cubicBezTo>
                    <a:pt x="96" y="48"/>
                    <a:pt x="98" y="49"/>
                    <a:pt x="96" y="51"/>
                  </a:cubicBezTo>
                  <a:cubicBezTo>
                    <a:pt x="96" y="51"/>
                    <a:pt x="95" y="51"/>
                    <a:pt x="95" y="51"/>
                  </a:cubicBezTo>
                  <a:cubicBezTo>
                    <a:pt x="94" y="51"/>
                    <a:pt x="91" y="54"/>
                    <a:pt x="86" y="52"/>
                  </a:cubicBezTo>
                  <a:cubicBezTo>
                    <a:pt x="87" y="54"/>
                    <a:pt x="92" y="55"/>
                    <a:pt x="86" y="55"/>
                  </a:cubicBezTo>
                  <a:cubicBezTo>
                    <a:pt x="87" y="58"/>
                    <a:pt x="93" y="56"/>
                    <a:pt x="92" y="61"/>
                  </a:cubicBezTo>
                  <a:cubicBezTo>
                    <a:pt x="89" y="58"/>
                    <a:pt x="89" y="61"/>
                    <a:pt x="89" y="65"/>
                  </a:cubicBezTo>
                  <a:cubicBezTo>
                    <a:pt x="86" y="61"/>
                    <a:pt x="85" y="66"/>
                    <a:pt x="82" y="68"/>
                  </a:cubicBezTo>
                  <a:cubicBezTo>
                    <a:pt x="79" y="70"/>
                    <a:pt x="76" y="68"/>
                    <a:pt x="74" y="71"/>
                  </a:cubicBezTo>
                  <a:cubicBezTo>
                    <a:pt x="73" y="72"/>
                    <a:pt x="75" y="72"/>
                    <a:pt x="75" y="72"/>
                  </a:cubicBezTo>
                  <a:cubicBezTo>
                    <a:pt x="75" y="73"/>
                    <a:pt x="70" y="74"/>
                    <a:pt x="74" y="75"/>
                  </a:cubicBezTo>
                  <a:cubicBezTo>
                    <a:pt x="72" y="79"/>
                    <a:pt x="64" y="76"/>
                    <a:pt x="63" y="81"/>
                  </a:cubicBezTo>
                  <a:cubicBezTo>
                    <a:pt x="65" y="83"/>
                    <a:pt x="69" y="84"/>
                    <a:pt x="74" y="83"/>
                  </a:cubicBezTo>
                  <a:cubicBezTo>
                    <a:pt x="75" y="88"/>
                    <a:pt x="67" y="84"/>
                    <a:pt x="67" y="88"/>
                  </a:cubicBezTo>
                  <a:cubicBezTo>
                    <a:pt x="67" y="90"/>
                    <a:pt x="65" y="87"/>
                    <a:pt x="64" y="88"/>
                  </a:cubicBezTo>
                  <a:cubicBezTo>
                    <a:pt x="61" y="88"/>
                    <a:pt x="59" y="92"/>
                    <a:pt x="55" y="90"/>
                  </a:cubicBezTo>
                  <a:cubicBezTo>
                    <a:pt x="55" y="89"/>
                    <a:pt x="52" y="89"/>
                    <a:pt x="53" y="86"/>
                  </a:cubicBezTo>
                  <a:cubicBezTo>
                    <a:pt x="46" y="85"/>
                    <a:pt x="41" y="88"/>
                    <a:pt x="34" y="86"/>
                  </a:cubicBezTo>
                  <a:cubicBezTo>
                    <a:pt x="34" y="86"/>
                    <a:pt x="33" y="85"/>
                    <a:pt x="33" y="85"/>
                  </a:cubicBezTo>
                  <a:cubicBezTo>
                    <a:pt x="31" y="85"/>
                    <a:pt x="30" y="87"/>
                    <a:pt x="27" y="88"/>
                  </a:cubicBezTo>
                  <a:cubicBezTo>
                    <a:pt x="21" y="89"/>
                    <a:pt x="15" y="86"/>
                    <a:pt x="8" y="85"/>
                  </a:cubicBezTo>
                  <a:cubicBezTo>
                    <a:pt x="10" y="82"/>
                    <a:pt x="13" y="80"/>
                    <a:pt x="18" y="81"/>
                  </a:cubicBezTo>
                  <a:cubicBezTo>
                    <a:pt x="21" y="80"/>
                    <a:pt x="18" y="74"/>
                    <a:pt x="20" y="73"/>
                  </a:cubicBezTo>
                  <a:cubicBezTo>
                    <a:pt x="24" y="75"/>
                    <a:pt x="24" y="72"/>
                    <a:pt x="27" y="72"/>
                  </a:cubicBezTo>
                  <a:cubicBezTo>
                    <a:pt x="27" y="77"/>
                    <a:pt x="33" y="76"/>
                    <a:pt x="37" y="76"/>
                  </a:cubicBezTo>
                  <a:cubicBezTo>
                    <a:pt x="40" y="76"/>
                    <a:pt x="36" y="74"/>
                    <a:pt x="39" y="72"/>
                  </a:cubicBezTo>
                  <a:cubicBezTo>
                    <a:pt x="38" y="69"/>
                    <a:pt x="30" y="73"/>
                    <a:pt x="33" y="67"/>
                  </a:cubicBezTo>
                  <a:cubicBezTo>
                    <a:pt x="27" y="68"/>
                    <a:pt x="25" y="70"/>
                    <a:pt x="19" y="68"/>
                  </a:cubicBezTo>
                  <a:cubicBezTo>
                    <a:pt x="20" y="65"/>
                    <a:pt x="23" y="64"/>
                    <a:pt x="26" y="64"/>
                  </a:cubicBezTo>
                  <a:cubicBezTo>
                    <a:pt x="27" y="62"/>
                    <a:pt x="29" y="61"/>
                    <a:pt x="30" y="59"/>
                  </a:cubicBezTo>
                  <a:cubicBezTo>
                    <a:pt x="32" y="60"/>
                    <a:pt x="33" y="59"/>
                    <a:pt x="33" y="58"/>
                  </a:cubicBezTo>
                  <a:cubicBezTo>
                    <a:pt x="36" y="58"/>
                    <a:pt x="38" y="58"/>
                    <a:pt x="40" y="59"/>
                  </a:cubicBezTo>
                  <a:cubicBezTo>
                    <a:pt x="42" y="59"/>
                    <a:pt x="44" y="57"/>
                    <a:pt x="44" y="55"/>
                  </a:cubicBezTo>
                  <a:cubicBezTo>
                    <a:pt x="44" y="53"/>
                    <a:pt x="41" y="55"/>
                    <a:pt x="40" y="54"/>
                  </a:cubicBezTo>
                  <a:cubicBezTo>
                    <a:pt x="40" y="53"/>
                    <a:pt x="39" y="50"/>
                    <a:pt x="39" y="50"/>
                  </a:cubicBezTo>
                  <a:cubicBezTo>
                    <a:pt x="38" y="49"/>
                    <a:pt x="37" y="48"/>
                    <a:pt x="37" y="47"/>
                  </a:cubicBezTo>
                  <a:cubicBezTo>
                    <a:pt x="36" y="48"/>
                    <a:pt x="35" y="48"/>
                    <a:pt x="33" y="48"/>
                  </a:cubicBezTo>
                  <a:cubicBezTo>
                    <a:pt x="34" y="45"/>
                    <a:pt x="33" y="44"/>
                    <a:pt x="30" y="44"/>
                  </a:cubicBezTo>
                  <a:cubicBezTo>
                    <a:pt x="32" y="42"/>
                    <a:pt x="33" y="39"/>
                    <a:pt x="37" y="40"/>
                  </a:cubicBezTo>
                  <a:cubicBezTo>
                    <a:pt x="41" y="40"/>
                    <a:pt x="40" y="45"/>
                    <a:pt x="46" y="43"/>
                  </a:cubicBezTo>
                  <a:cubicBezTo>
                    <a:pt x="45" y="44"/>
                    <a:pt x="46" y="45"/>
                    <a:pt x="47" y="45"/>
                  </a:cubicBezTo>
                  <a:cubicBezTo>
                    <a:pt x="52" y="47"/>
                    <a:pt x="49" y="41"/>
                    <a:pt x="51" y="40"/>
                  </a:cubicBezTo>
                  <a:cubicBezTo>
                    <a:pt x="58" y="38"/>
                    <a:pt x="65" y="36"/>
                    <a:pt x="68" y="31"/>
                  </a:cubicBezTo>
                  <a:cubicBezTo>
                    <a:pt x="68" y="28"/>
                    <a:pt x="66" y="33"/>
                    <a:pt x="63" y="31"/>
                  </a:cubicBezTo>
                  <a:cubicBezTo>
                    <a:pt x="60" y="33"/>
                    <a:pt x="57" y="33"/>
                    <a:pt x="55" y="36"/>
                  </a:cubicBezTo>
                  <a:cubicBezTo>
                    <a:pt x="52" y="34"/>
                    <a:pt x="45" y="36"/>
                    <a:pt x="39" y="36"/>
                  </a:cubicBezTo>
                  <a:cubicBezTo>
                    <a:pt x="35" y="35"/>
                    <a:pt x="33" y="33"/>
                    <a:pt x="29" y="36"/>
                  </a:cubicBezTo>
                  <a:cubicBezTo>
                    <a:pt x="28" y="31"/>
                    <a:pt x="24" y="36"/>
                    <a:pt x="22" y="31"/>
                  </a:cubicBezTo>
                  <a:cubicBezTo>
                    <a:pt x="20" y="34"/>
                    <a:pt x="16" y="30"/>
                    <a:pt x="11" y="31"/>
                  </a:cubicBezTo>
                  <a:cubicBezTo>
                    <a:pt x="12" y="27"/>
                    <a:pt x="6" y="29"/>
                    <a:pt x="5" y="27"/>
                  </a:cubicBezTo>
                  <a:cubicBezTo>
                    <a:pt x="4" y="23"/>
                    <a:pt x="8" y="25"/>
                    <a:pt x="9" y="23"/>
                  </a:cubicBezTo>
                  <a:cubicBezTo>
                    <a:pt x="9" y="19"/>
                    <a:pt x="0" y="25"/>
                    <a:pt x="2" y="19"/>
                  </a:cubicBezTo>
                  <a:cubicBezTo>
                    <a:pt x="8" y="17"/>
                    <a:pt x="19" y="16"/>
                    <a:pt x="29" y="15"/>
                  </a:cubicBezTo>
                  <a:cubicBezTo>
                    <a:pt x="30" y="15"/>
                    <a:pt x="30" y="13"/>
                    <a:pt x="30" y="12"/>
                  </a:cubicBezTo>
                  <a:cubicBezTo>
                    <a:pt x="38" y="13"/>
                    <a:pt x="43" y="10"/>
                    <a:pt x="47" y="12"/>
                  </a:cubicBezTo>
                  <a:cubicBezTo>
                    <a:pt x="48" y="11"/>
                    <a:pt x="49" y="9"/>
                    <a:pt x="50" y="8"/>
                  </a:cubicBezTo>
                  <a:cubicBezTo>
                    <a:pt x="58" y="7"/>
                    <a:pt x="66" y="5"/>
                    <a:pt x="72" y="6"/>
                  </a:cubicBezTo>
                  <a:cubicBezTo>
                    <a:pt x="74" y="6"/>
                    <a:pt x="73" y="4"/>
                    <a:pt x="74" y="3"/>
                  </a:cubicBezTo>
                  <a:cubicBezTo>
                    <a:pt x="79" y="4"/>
                    <a:pt x="87" y="2"/>
                    <a:pt x="91" y="5"/>
                  </a:cubicBezTo>
                  <a:cubicBezTo>
                    <a:pt x="91" y="2"/>
                    <a:pt x="97" y="5"/>
                    <a:pt x="98" y="2"/>
                  </a:cubicBezTo>
                  <a:cubicBezTo>
                    <a:pt x="101" y="3"/>
                    <a:pt x="106" y="4"/>
                    <a:pt x="112" y="3"/>
                  </a:cubicBezTo>
                  <a:cubicBezTo>
                    <a:pt x="112" y="2"/>
                    <a:pt x="111" y="2"/>
                    <a:pt x="110" y="2"/>
                  </a:cubicBezTo>
                  <a:cubicBezTo>
                    <a:pt x="110" y="0"/>
                    <a:pt x="112" y="1"/>
                    <a:pt x="112" y="2"/>
                  </a:cubicBezTo>
                  <a:cubicBezTo>
                    <a:pt x="118" y="3"/>
                    <a:pt x="128" y="1"/>
                    <a:pt x="134" y="2"/>
                  </a:cubicBezTo>
                  <a:cubicBezTo>
                    <a:pt x="134" y="2"/>
                    <a:pt x="134" y="5"/>
                    <a:pt x="134" y="5"/>
                  </a:cubicBezTo>
                  <a:cubicBezTo>
                    <a:pt x="145" y="5"/>
                    <a:pt x="146" y="3"/>
                    <a:pt x="158" y="3"/>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99" name="Freeform 88"/>
            <p:cNvSpPr>
              <a:spLocks/>
            </p:cNvSpPr>
            <p:nvPr/>
          </p:nvSpPr>
          <p:spPr bwMode="auto">
            <a:xfrm>
              <a:off x="4767262" y="863600"/>
              <a:ext cx="184150" cy="63500"/>
            </a:xfrm>
            <a:custGeom>
              <a:avLst/>
              <a:gdLst>
                <a:gd name="T0" fmla="*/ 13 w 49"/>
                <a:gd name="T1" fmla="*/ 2 h 17"/>
                <a:gd name="T2" fmla="*/ 13 w 49"/>
                <a:gd name="T3" fmla="*/ 3 h 17"/>
                <a:gd name="T4" fmla="*/ 17 w 49"/>
                <a:gd name="T5" fmla="*/ 8 h 17"/>
                <a:gd name="T6" fmla="*/ 22 w 49"/>
                <a:gd name="T7" fmla="*/ 5 h 17"/>
                <a:gd name="T8" fmla="*/ 29 w 49"/>
                <a:gd name="T9" fmla="*/ 8 h 17"/>
                <a:gd name="T10" fmla="*/ 41 w 49"/>
                <a:gd name="T11" fmla="*/ 5 h 17"/>
                <a:gd name="T12" fmla="*/ 47 w 49"/>
                <a:gd name="T13" fmla="*/ 8 h 17"/>
                <a:gd name="T14" fmla="*/ 44 w 49"/>
                <a:gd name="T15" fmla="*/ 13 h 17"/>
                <a:gd name="T16" fmla="*/ 31 w 49"/>
                <a:gd name="T17" fmla="*/ 15 h 17"/>
                <a:gd name="T18" fmla="*/ 23 w 49"/>
                <a:gd name="T19" fmla="*/ 17 h 17"/>
                <a:gd name="T20" fmla="*/ 9 w 49"/>
                <a:gd name="T21" fmla="*/ 8 h 17"/>
                <a:gd name="T22" fmla="*/ 2 w 49"/>
                <a:gd name="T23" fmla="*/ 6 h 17"/>
                <a:gd name="T24" fmla="*/ 13 w 49"/>
                <a:gd name="T2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17">
                  <a:moveTo>
                    <a:pt x="13" y="2"/>
                  </a:moveTo>
                  <a:cubicBezTo>
                    <a:pt x="15" y="2"/>
                    <a:pt x="14" y="3"/>
                    <a:pt x="13" y="3"/>
                  </a:cubicBezTo>
                  <a:cubicBezTo>
                    <a:pt x="13" y="7"/>
                    <a:pt x="19" y="3"/>
                    <a:pt x="17" y="8"/>
                  </a:cubicBezTo>
                  <a:cubicBezTo>
                    <a:pt x="20" y="8"/>
                    <a:pt x="19" y="5"/>
                    <a:pt x="22" y="5"/>
                  </a:cubicBezTo>
                  <a:cubicBezTo>
                    <a:pt x="25" y="8"/>
                    <a:pt x="28" y="2"/>
                    <a:pt x="29" y="8"/>
                  </a:cubicBezTo>
                  <a:cubicBezTo>
                    <a:pt x="32" y="6"/>
                    <a:pt x="37" y="6"/>
                    <a:pt x="41" y="5"/>
                  </a:cubicBezTo>
                  <a:cubicBezTo>
                    <a:pt x="40" y="9"/>
                    <a:pt x="48" y="4"/>
                    <a:pt x="47" y="8"/>
                  </a:cubicBezTo>
                  <a:cubicBezTo>
                    <a:pt x="49" y="12"/>
                    <a:pt x="38" y="10"/>
                    <a:pt x="44" y="13"/>
                  </a:cubicBezTo>
                  <a:cubicBezTo>
                    <a:pt x="42" y="16"/>
                    <a:pt x="35" y="14"/>
                    <a:pt x="31" y="15"/>
                  </a:cubicBezTo>
                  <a:cubicBezTo>
                    <a:pt x="28" y="15"/>
                    <a:pt x="26" y="16"/>
                    <a:pt x="23" y="17"/>
                  </a:cubicBezTo>
                  <a:cubicBezTo>
                    <a:pt x="17" y="15"/>
                    <a:pt x="12" y="13"/>
                    <a:pt x="9" y="8"/>
                  </a:cubicBezTo>
                  <a:cubicBezTo>
                    <a:pt x="7" y="7"/>
                    <a:pt x="2" y="9"/>
                    <a:pt x="2" y="6"/>
                  </a:cubicBezTo>
                  <a:cubicBezTo>
                    <a:pt x="0" y="0"/>
                    <a:pt x="12" y="6"/>
                    <a:pt x="13" y="2"/>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00" name="Freeform 89"/>
            <p:cNvSpPr>
              <a:spLocks/>
            </p:cNvSpPr>
            <p:nvPr/>
          </p:nvSpPr>
          <p:spPr bwMode="auto">
            <a:xfrm>
              <a:off x="1931987" y="954087"/>
              <a:ext cx="82550" cy="22225"/>
            </a:xfrm>
            <a:custGeom>
              <a:avLst/>
              <a:gdLst>
                <a:gd name="T0" fmla="*/ 21 w 22"/>
                <a:gd name="T1" fmla="*/ 0 h 6"/>
                <a:gd name="T2" fmla="*/ 13 w 22"/>
                <a:gd name="T3" fmla="*/ 5 h 6"/>
                <a:gd name="T4" fmla="*/ 10 w 22"/>
                <a:gd name="T5" fmla="*/ 6 h 6"/>
                <a:gd name="T6" fmla="*/ 5 w 22"/>
                <a:gd name="T7" fmla="*/ 6 h 6"/>
                <a:gd name="T8" fmla="*/ 7 w 22"/>
                <a:gd name="T9" fmla="*/ 2 h 6"/>
                <a:gd name="T10" fmla="*/ 21 w 22"/>
                <a:gd name="T11" fmla="*/ 0 h 6"/>
              </a:gdLst>
              <a:ahLst/>
              <a:cxnLst>
                <a:cxn ang="0">
                  <a:pos x="T0" y="T1"/>
                </a:cxn>
                <a:cxn ang="0">
                  <a:pos x="T2" y="T3"/>
                </a:cxn>
                <a:cxn ang="0">
                  <a:pos x="T4" y="T5"/>
                </a:cxn>
                <a:cxn ang="0">
                  <a:pos x="T6" y="T7"/>
                </a:cxn>
                <a:cxn ang="0">
                  <a:pos x="T8" y="T9"/>
                </a:cxn>
                <a:cxn ang="0">
                  <a:pos x="T10" y="T11"/>
                </a:cxn>
              </a:cxnLst>
              <a:rect l="0" t="0" r="r" b="b"/>
              <a:pathLst>
                <a:path w="22" h="6">
                  <a:moveTo>
                    <a:pt x="21" y="0"/>
                  </a:moveTo>
                  <a:cubicBezTo>
                    <a:pt x="22" y="5"/>
                    <a:pt x="16" y="4"/>
                    <a:pt x="13" y="5"/>
                  </a:cubicBezTo>
                  <a:cubicBezTo>
                    <a:pt x="12" y="5"/>
                    <a:pt x="12" y="6"/>
                    <a:pt x="10" y="6"/>
                  </a:cubicBezTo>
                  <a:cubicBezTo>
                    <a:pt x="8" y="6"/>
                    <a:pt x="5" y="4"/>
                    <a:pt x="5" y="6"/>
                  </a:cubicBezTo>
                  <a:cubicBezTo>
                    <a:pt x="0" y="6"/>
                    <a:pt x="7" y="2"/>
                    <a:pt x="7" y="2"/>
                  </a:cubicBezTo>
                  <a:cubicBezTo>
                    <a:pt x="10" y="5"/>
                    <a:pt x="16" y="0"/>
                    <a:pt x="21"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01" name="Freeform 90"/>
            <p:cNvSpPr>
              <a:spLocks/>
            </p:cNvSpPr>
            <p:nvPr/>
          </p:nvSpPr>
          <p:spPr bwMode="auto">
            <a:xfrm>
              <a:off x="2265362" y="954087"/>
              <a:ext cx="76200" cy="47625"/>
            </a:xfrm>
            <a:custGeom>
              <a:avLst/>
              <a:gdLst>
                <a:gd name="T0" fmla="*/ 10 w 20"/>
                <a:gd name="T1" fmla="*/ 0 h 13"/>
                <a:gd name="T2" fmla="*/ 7 w 20"/>
                <a:gd name="T3" fmla="*/ 2 h 13"/>
                <a:gd name="T4" fmla="*/ 14 w 20"/>
                <a:gd name="T5" fmla="*/ 6 h 13"/>
                <a:gd name="T6" fmla="*/ 17 w 20"/>
                <a:gd name="T7" fmla="*/ 5 h 13"/>
                <a:gd name="T8" fmla="*/ 8 w 20"/>
                <a:gd name="T9" fmla="*/ 13 h 13"/>
                <a:gd name="T10" fmla="*/ 0 w 20"/>
                <a:gd name="T11" fmla="*/ 3 h 13"/>
                <a:gd name="T12" fmla="*/ 10 w 20"/>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0" h="13">
                  <a:moveTo>
                    <a:pt x="10" y="0"/>
                  </a:moveTo>
                  <a:cubicBezTo>
                    <a:pt x="9" y="2"/>
                    <a:pt x="8" y="2"/>
                    <a:pt x="7" y="2"/>
                  </a:cubicBezTo>
                  <a:cubicBezTo>
                    <a:pt x="6" y="6"/>
                    <a:pt x="16" y="0"/>
                    <a:pt x="14" y="6"/>
                  </a:cubicBezTo>
                  <a:cubicBezTo>
                    <a:pt x="15" y="6"/>
                    <a:pt x="16" y="6"/>
                    <a:pt x="17" y="5"/>
                  </a:cubicBezTo>
                  <a:cubicBezTo>
                    <a:pt x="20" y="9"/>
                    <a:pt x="9" y="9"/>
                    <a:pt x="8" y="13"/>
                  </a:cubicBezTo>
                  <a:cubicBezTo>
                    <a:pt x="5" y="11"/>
                    <a:pt x="5" y="4"/>
                    <a:pt x="0" y="3"/>
                  </a:cubicBezTo>
                  <a:cubicBezTo>
                    <a:pt x="1" y="1"/>
                    <a:pt x="7" y="2"/>
                    <a:pt x="10"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02" name="Freeform 91"/>
            <p:cNvSpPr>
              <a:spLocks noEditPoints="1"/>
            </p:cNvSpPr>
            <p:nvPr/>
          </p:nvSpPr>
          <p:spPr bwMode="auto">
            <a:xfrm>
              <a:off x="3990975" y="1009650"/>
              <a:ext cx="4443413" cy="2914651"/>
            </a:xfrm>
            <a:custGeom>
              <a:avLst/>
              <a:gdLst>
                <a:gd name="T0" fmla="*/ 704 w 1185"/>
                <a:gd name="T1" fmla="*/ 54 h 777"/>
                <a:gd name="T2" fmla="*/ 832 w 1185"/>
                <a:gd name="T3" fmla="*/ 54 h 777"/>
                <a:gd name="T4" fmla="*/ 938 w 1185"/>
                <a:gd name="T5" fmla="*/ 64 h 777"/>
                <a:gd name="T6" fmla="*/ 1077 w 1185"/>
                <a:gd name="T7" fmla="*/ 86 h 777"/>
                <a:gd name="T8" fmla="*/ 1185 w 1185"/>
                <a:gd name="T9" fmla="*/ 122 h 777"/>
                <a:gd name="T10" fmla="*/ 1117 w 1185"/>
                <a:gd name="T11" fmla="*/ 138 h 777"/>
                <a:gd name="T12" fmla="*/ 1028 w 1185"/>
                <a:gd name="T13" fmla="*/ 206 h 777"/>
                <a:gd name="T14" fmla="*/ 993 w 1185"/>
                <a:gd name="T15" fmla="*/ 227 h 777"/>
                <a:gd name="T16" fmla="*/ 1039 w 1185"/>
                <a:gd name="T17" fmla="*/ 157 h 777"/>
                <a:gd name="T18" fmla="*/ 938 w 1185"/>
                <a:gd name="T19" fmla="*/ 186 h 777"/>
                <a:gd name="T20" fmla="*/ 906 w 1185"/>
                <a:gd name="T21" fmla="*/ 235 h 777"/>
                <a:gd name="T22" fmla="*/ 850 w 1185"/>
                <a:gd name="T23" fmla="*/ 312 h 777"/>
                <a:gd name="T24" fmla="*/ 814 w 1185"/>
                <a:gd name="T25" fmla="*/ 331 h 777"/>
                <a:gd name="T26" fmla="*/ 798 w 1185"/>
                <a:gd name="T27" fmla="*/ 349 h 777"/>
                <a:gd name="T28" fmla="*/ 748 w 1185"/>
                <a:gd name="T29" fmla="*/ 441 h 777"/>
                <a:gd name="T30" fmla="*/ 720 w 1185"/>
                <a:gd name="T31" fmla="*/ 507 h 777"/>
                <a:gd name="T32" fmla="*/ 673 w 1185"/>
                <a:gd name="T33" fmla="*/ 516 h 777"/>
                <a:gd name="T34" fmla="*/ 663 w 1185"/>
                <a:gd name="T35" fmla="*/ 519 h 777"/>
                <a:gd name="T36" fmla="*/ 638 w 1185"/>
                <a:gd name="T37" fmla="*/ 453 h 777"/>
                <a:gd name="T38" fmla="*/ 558 w 1185"/>
                <a:gd name="T39" fmla="*/ 495 h 777"/>
                <a:gd name="T40" fmla="*/ 501 w 1185"/>
                <a:gd name="T41" fmla="*/ 436 h 777"/>
                <a:gd name="T42" fmla="*/ 394 w 1185"/>
                <a:gd name="T43" fmla="*/ 419 h 777"/>
                <a:gd name="T44" fmla="*/ 419 w 1185"/>
                <a:gd name="T45" fmla="*/ 464 h 777"/>
                <a:gd name="T46" fmla="*/ 341 w 1185"/>
                <a:gd name="T47" fmla="*/ 468 h 777"/>
                <a:gd name="T48" fmla="*/ 294 w 1185"/>
                <a:gd name="T49" fmla="*/ 411 h 777"/>
                <a:gd name="T50" fmla="*/ 331 w 1185"/>
                <a:gd name="T51" fmla="*/ 486 h 777"/>
                <a:gd name="T52" fmla="*/ 353 w 1185"/>
                <a:gd name="T53" fmla="*/ 563 h 777"/>
                <a:gd name="T54" fmla="*/ 310 w 1185"/>
                <a:gd name="T55" fmla="*/ 676 h 777"/>
                <a:gd name="T56" fmla="*/ 265 w 1185"/>
                <a:gd name="T57" fmla="*/ 763 h 777"/>
                <a:gd name="T58" fmla="*/ 178 w 1185"/>
                <a:gd name="T59" fmla="*/ 695 h 777"/>
                <a:gd name="T60" fmla="*/ 168 w 1185"/>
                <a:gd name="T61" fmla="*/ 593 h 777"/>
                <a:gd name="T62" fmla="*/ 35 w 1185"/>
                <a:gd name="T63" fmla="*/ 528 h 777"/>
                <a:gd name="T64" fmla="*/ 4 w 1185"/>
                <a:gd name="T65" fmla="*/ 443 h 777"/>
                <a:gd name="T66" fmla="*/ 122 w 1185"/>
                <a:gd name="T67" fmla="*/ 350 h 777"/>
                <a:gd name="T68" fmla="*/ 198 w 1185"/>
                <a:gd name="T69" fmla="*/ 385 h 777"/>
                <a:gd name="T70" fmla="*/ 285 w 1185"/>
                <a:gd name="T71" fmla="*/ 385 h 777"/>
                <a:gd name="T72" fmla="*/ 233 w 1185"/>
                <a:gd name="T73" fmla="*/ 328 h 777"/>
                <a:gd name="T74" fmla="*/ 192 w 1185"/>
                <a:gd name="T75" fmla="*/ 303 h 777"/>
                <a:gd name="T76" fmla="*/ 195 w 1185"/>
                <a:gd name="T77" fmla="*/ 325 h 777"/>
                <a:gd name="T78" fmla="*/ 119 w 1185"/>
                <a:gd name="T79" fmla="*/ 307 h 777"/>
                <a:gd name="T80" fmla="*/ 87 w 1185"/>
                <a:gd name="T81" fmla="*/ 305 h 777"/>
                <a:gd name="T82" fmla="*/ 119 w 1185"/>
                <a:gd name="T83" fmla="*/ 248 h 777"/>
                <a:gd name="T84" fmla="*/ 161 w 1185"/>
                <a:gd name="T85" fmla="*/ 220 h 777"/>
                <a:gd name="T86" fmla="*/ 238 w 1185"/>
                <a:gd name="T87" fmla="*/ 186 h 777"/>
                <a:gd name="T88" fmla="*/ 236 w 1185"/>
                <a:gd name="T89" fmla="*/ 148 h 777"/>
                <a:gd name="T90" fmla="*/ 209 w 1185"/>
                <a:gd name="T91" fmla="*/ 179 h 777"/>
                <a:gd name="T92" fmla="*/ 137 w 1185"/>
                <a:gd name="T93" fmla="*/ 189 h 777"/>
                <a:gd name="T94" fmla="*/ 171 w 1185"/>
                <a:gd name="T95" fmla="*/ 126 h 777"/>
                <a:gd name="T96" fmla="*/ 266 w 1185"/>
                <a:gd name="T97" fmla="*/ 79 h 777"/>
                <a:gd name="T98" fmla="*/ 299 w 1185"/>
                <a:gd name="T99" fmla="*/ 116 h 777"/>
                <a:gd name="T100" fmla="*/ 353 w 1185"/>
                <a:gd name="T101" fmla="*/ 101 h 777"/>
                <a:gd name="T102" fmla="*/ 449 w 1185"/>
                <a:gd name="T103" fmla="*/ 95 h 777"/>
                <a:gd name="T104" fmla="*/ 496 w 1185"/>
                <a:gd name="T105" fmla="*/ 63 h 777"/>
                <a:gd name="T106" fmla="*/ 530 w 1185"/>
                <a:gd name="T107" fmla="*/ 98 h 777"/>
                <a:gd name="T108" fmla="*/ 553 w 1185"/>
                <a:gd name="T109" fmla="*/ 61 h 777"/>
                <a:gd name="T110" fmla="*/ 669 w 1185"/>
                <a:gd name="T111" fmla="*/ 14 h 777"/>
                <a:gd name="T112" fmla="*/ 280 w 1185"/>
                <a:gd name="T113" fmla="*/ 281 h 777"/>
                <a:gd name="T114" fmla="*/ 338 w 1185"/>
                <a:gd name="T115" fmla="*/ 319 h 777"/>
                <a:gd name="T116" fmla="*/ 400 w 1185"/>
                <a:gd name="T117" fmla="*/ 310 h 777"/>
                <a:gd name="T118" fmla="*/ 380 w 1185"/>
                <a:gd name="T119" fmla="*/ 339 h 777"/>
                <a:gd name="T120" fmla="*/ 282 w 1185"/>
                <a:gd name="T121" fmla="*/ 57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 h="777">
                  <a:moveTo>
                    <a:pt x="714" y="8"/>
                  </a:moveTo>
                  <a:cubicBezTo>
                    <a:pt x="714" y="10"/>
                    <a:pt x="716" y="9"/>
                    <a:pt x="718" y="9"/>
                  </a:cubicBezTo>
                  <a:cubicBezTo>
                    <a:pt x="718" y="11"/>
                    <a:pt x="716" y="11"/>
                    <a:pt x="714" y="11"/>
                  </a:cubicBezTo>
                  <a:cubicBezTo>
                    <a:pt x="720" y="17"/>
                    <a:pt x="726" y="8"/>
                    <a:pt x="736" y="11"/>
                  </a:cubicBezTo>
                  <a:cubicBezTo>
                    <a:pt x="739" y="14"/>
                    <a:pt x="743" y="17"/>
                    <a:pt x="748" y="18"/>
                  </a:cubicBezTo>
                  <a:cubicBezTo>
                    <a:pt x="748" y="20"/>
                    <a:pt x="747" y="22"/>
                    <a:pt x="748" y="23"/>
                  </a:cubicBezTo>
                  <a:cubicBezTo>
                    <a:pt x="748" y="25"/>
                    <a:pt x="751" y="25"/>
                    <a:pt x="750" y="28"/>
                  </a:cubicBezTo>
                  <a:cubicBezTo>
                    <a:pt x="747" y="27"/>
                    <a:pt x="748" y="30"/>
                    <a:pt x="748" y="32"/>
                  </a:cubicBezTo>
                  <a:cubicBezTo>
                    <a:pt x="746" y="31"/>
                    <a:pt x="744" y="30"/>
                    <a:pt x="742" y="30"/>
                  </a:cubicBezTo>
                  <a:cubicBezTo>
                    <a:pt x="740" y="31"/>
                    <a:pt x="742" y="33"/>
                    <a:pt x="741" y="33"/>
                  </a:cubicBezTo>
                  <a:cubicBezTo>
                    <a:pt x="740" y="33"/>
                    <a:pt x="739" y="32"/>
                    <a:pt x="738" y="32"/>
                  </a:cubicBezTo>
                  <a:cubicBezTo>
                    <a:pt x="737" y="32"/>
                    <a:pt x="734" y="34"/>
                    <a:pt x="729" y="33"/>
                  </a:cubicBezTo>
                  <a:cubicBezTo>
                    <a:pt x="728" y="33"/>
                    <a:pt x="729" y="35"/>
                    <a:pt x="728" y="36"/>
                  </a:cubicBezTo>
                  <a:cubicBezTo>
                    <a:pt x="728" y="36"/>
                    <a:pt x="725" y="36"/>
                    <a:pt x="725" y="36"/>
                  </a:cubicBezTo>
                  <a:cubicBezTo>
                    <a:pt x="724" y="37"/>
                    <a:pt x="727" y="38"/>
                    <a:pt x="725" y="42"/>
                  </a:cubicBezTo>
                  <a:cubicBezTo>
                    <a:pt x="724" y="39"/>
                    <a:pt x="718" y="42"/>
                    <a:pt x="721" y="43"/>
                  </a:cubicBezTo>
                  <a:cubicBezTo>
                    <a:pt x="718" y="46"/>
                    <a:pt x="713" y="44"/>
                    <a:pt x="710" y="46"/>
                  </a:cubicBezTo>
                  <a:cubicBezTo>
                    <a:pt x="707" y="47"/>
                    <a:pt x="706" y="51"/>
                    <a:pt x="703" y="50"/>
                  </a:cubicBezTo>
                  <a:cubicBezTo>
                    <a:pt x="703" y="52"/>
                    <a:pt x="703" y="54"/>
                    <a:pt x="701" y="54"/>
                  </a:cubicBezTo>
                  <a:cubicBezTo>
                    <a:pt x="702" y="56"/>
                    <a:pt x="703" y="54"/>
                    <a:pt x="704" y="54"/>
                  </a:cubicBezTo>
                  <a:cubicBezTo>
                    <a:pt x="708" y="54"/>
                    <a:pt x="710" y="51"/>
                    <a:pt x="712" y="50"/>
                  </a:cubicBezTo>
                  <a:cubicBezTo>
                    <a:pt x="715" y="49"/>
                    <a:pt x="715" y="52"/>
                    <a:pt x="717" y="51"/>
                  </a:cubicBezTo>
                  <a:cubicBezTo>
                    <a:pt x="718" y="51"/>
                    <a:pt x="718" y="49"/>
                    <a:pt x="720" y="49"/>
                  </a:cubicBezTo>
                  <a:cubicBezTo>
                    <a:pt x="722" y="47"/>
                    <a:pt x="726" y="49"/>
                    <a:pt x="729" y="47"/>
                  </a:cubicBezTo>
                  <a:cubicBezTo>
                    <a:pt x="731" y="46"/>
                    <a:pt x="728" y="45"/>
                    <a:pt x="731" y="44"/>
                  </a:cubicBezTo>
                  <a:cubicBezTo>
                    <a:pt x="731" y="44"/>
                    <a:pt x="733" y="45"/>
                    <a:pt x="734" y="44"/>
                  </a:cubicBezTo>
                  <a:cubicBezTo>
                    <a:pt x="734" y="44"/>
                    <a:pt x="735" y="42"/>
                    <a:pt x="735" y="42"/>
                  </a:cubicBezTo>
                  <a:cubicBezTo>
                    <a:pt x="735" y="41"/>
                    <a:pt x="739" y="43"/>
                    <a:pt x="741" y="43"/>
                  </a:cubicBezTo>
                  <a:cubicBezTo>
                    <a:pt x="744" y="43"/>
                    <a:pt x="744" y="42"/>
                    <a:pt x="748" y="42"/>
                  </a:cubicBezTo>
                  <a:cubicBezTo>
                    <a:pt x="748" y="46"/>
                    <a:pt x="748" y="46"/>
                    <a:pt x="748" y="46"/>
                  </a:cubicBezTo>
                  <a:cubicBezTo>
                    <a:pt x="749" y="44"/>
                    <a:pt x="750" y="45"/>
                    <a:pt x="750" y="47"/>
                  </a:cubicBezTo>
                  <a:cubicBezTo>
                    <a:pt x="758" y="46"/>
                    <a:pt x="770" y="48"/>
                    <a:pt x="781" y="47"/>
                  </a:cubicBezTo>
                  <a:cubicBezTo>
                    <a:pt x="781" y="53"/>
                    <a:pt x="791" y="49"/>
                    <a:pt x="790" y="56"/>
                  </a:cubicBezTo>
                  <a:cubicBezTo>
                    <a:pt x="791" y="53"/>
                    <a:pt x="793" y="56"/>
                    <a:pt x="795" y="56"/>
                  </a:cubicBezTo>
                  <a:cubicBezTo>
                    <a:pt x="799" y="56"/>
                    <a:pt x="805" y="54"/>
                    <a:pt x="806" y="56"/>
                  </a:cubicBezTo>
                  <a:cubicBezTo>
                    <a:pt x="809" y="55"/>
                    <a:pt x="807" y="49"/>
                    <a:pt x="809" y="49"/>
                  </a:cubicBezTo>
                  <a:cubicBezTo>
                    <a:pt x="814" y="50"/>
                    <a:pt x="819" y="49"/>
                    <a:pt x="823" y="50"/>
                  </a:cubicBezTo>
                  <a:cubicBezTo>
                    <a:pt x="823" y="50"/>
                    <a:pt x="823" y="51"/>
                    <a:pt x="823" y="51"/>
                  </a:cubicBezTo>
                  <a:cubicBezTo>
                    <a:pt x="826" y="52"/>
                    <a:pt x="828" y="51"/>
                    <a:pt x="830" y="51"/>
                  </a:cubicBezTo>
                  <a:cubicBezTo>
                    <a:pt x="831" y="52"/>
                    <a:pt x="831" y="54"/>
                    <a:pt x="832" y="54"/>
                  </a:cubicBezTo>
                  <a:cubicBezTo>
                    <a:pt x="834" y="55"/>
                    <a:pt x="838" y="53"/>
                    <a:pt x="839" y="56"/>
                  </a:cubicBezTo>
                  <a:cubicBezTo>
                    <a:pt x="838" y="58"/>
                    <a:pt x="838" y="62"/>
                    <a:pt x="835" y="61"/>
                  </a:cubicBezTo>
                  <a:cubicBezTo>
                    <a:pt x="835" y="64"/>
                    <a:pt x="837" y="64"/>
                    <a:pt x="840" y="64"/>
                  </a:cubicBezTo>
                  <a:cubicBezTo>
                    <a:pt x="839" y="72"/>
                    <a:pt x="845" y="73"/>
                    <a:pt x="849" y="77"/>
                  </a:cubicBezTo>
                  <a:cubicBezTo>
                    <a:pt x="851" y="75"/>
                    <a:pt x="854" y="74"/>
                    <a:pt x="856" y="72"/>
                  </a:cubicBezTo>
                  <a:cubicBezTo>
                    <a:pt x="857" y="72"/>
                    <a:pt x="856" y="69"/>
                    <a:pt x="857" y="68"/>
                  </a:cubicBezTo>
                  <a:cubicBezTo>
                    <a:pt x="858" y="68"/>
                    <a:pt x="860" y="69"/>
                    <a:pt x="860" y="67"/>
                  </a:cubicBezTo>
                  <a:cubicBezTo>
                    <a:pt x="864" y="66"/>
                    <a:pt x="862" y="70"/>
                    <a:pt x="864" y="71"/>
                  </a:cubicBezTo>
                  <a:cubicBezTo>
                    <a:pt x="874" y="71"/>
                    <a:pt x="874" y="71"/>
                    <a:pt x="874" y="71"/>
                  </a:cubicBezTo>
                  <a:cubicBezTo>
                    <a:pt x="875" y="70"/>
                    <a:pt x="879" y="71"/>
                    <a:pt x="878" y="67"/>
                  </a:cubicBezTo>
                  <a:cubicBezTo>
                    <a:pt x="883" y="68"/>
                    <a:pt x="893" y="64"/>
                    <a:pt x="893" y="70"/>
                  </a:cubicBezTo>
                  <a:cubicBezTo>
                    <a:pt x="897" y="70"/>
                    <a:pt x="896" y="65"/>
                    <a:pt x="902" y="67"/>
                  </a:cubicBezTo>
                  <a:cubicBezTo>
                    <a:pt x="902" y="65"/>
                    <a:pt x="900" y="66"/>
                    <a:pt x="899" y="65"/>
                  </a:cubicBezTo>
                  <a:cubicBezTo>
                    <a:pt x="900" y="64"/>
                    <a:pt x="900" y="62"/>
                    <a:pt x="902" y="61"/>
                  </a:cubicBezTo>
                  <a:cubicBezTo>
                    <a:pt x="906" y="61"/>
                    <a:pt x="905" y="56"/>
                    <a:pt x="910" y="58"/>
                  </a:cubicBezTo>
                  <a:cubicBezTo>
                    <a:pt x="912" y="58"/>
                    <a:pt x="911" y="57"/>
                    <a:pt x="910" y="57"/>
                  </a:cubicBezTo>
                  <a:cubicBezTo>
                    <a:pt x="913" y="54"/>
                    <a:pt x="917" y="56"/>
                    <a:pt x="922" y="56"/>
                  </a:cubicBezTo>
                  <a:cubicBezTo>
                    <a:pt x="920" y="63"/>
                    <a:pt x="929" y="53"/>
                    <a:pt x="927" y="60"/>
                  </a:cubicBezTo>
                  <a:cubicBezTo>
                    <a:pt x="933" y="61"/>
                    <a:pt x="938" y="59"/>
                    <a:pt x="943" y="58"/>
                  </a:cubicBezTo>
                  <a:cubicBezTo>
                    <a:pt x="943" y="62"/>
                    <a:pt x="937" y="60"/>
                    <a:pt x="938" y="64"/>
                  </a:cubicBezTo>
                  <a:cubicBezTo>
                    <a:pt x="939" y="67"/>
                    <a:pt x="944" y="65"/>
                    <a:pt x="947" y="65"/>
                  </a:cubicBezTo>
                  <a:cubicBezTo>
                    <a:pt x="952" y="66"/>
                    <a:pt x="956" y="66"/>
                    <a:pt x="961" y="64"/>
                  </a:cubicBezTo>
                  <a:cubicBezTo>
                    <a:pt x="962" y="69"/>
                    <a:pt x="969" y="69"/>
                    <a:pt x="971" y="74"/>
                  </a:cubicBezTo>
                  <a:cubicBezTo>
                    <a:pt x="973" y="73"/>
                    <a:pt x="975" y="75"/>
                    <a:pt x="978" y="75"/>
                  </a:cubicBezTo>
                  <a:cubicBezTo>
                    <a:pt x="986" y="76"/>
                    <a:pt x="996" y="74"/>
                    <a:pt x="1004" y="75"/>
                  </a:cubicBezTo>
                  <a:cubicBezTo>
                    <a:pt x="1008" y="76"/>
                    <a:pt x="1011" y="80"/>
                    <a:pt x="1014" y="78"/>
                  </a:cubicBezTo>
                  <a:cubicBezTo>
                    <a:pt x="1014" y="80"/>
                    <a:pt x="1015" y="81"/>
                    <a:pt x="1017" y="81"/>
                  </a:cubicBezTo>
                  <a:cubicBezTo>
                    <a:pt x="1017" y="86"/>
                    <a:pt x="1017" y="86"/>
                    <a:pt x="1017" y="86"/>
                  </a:cubicBezTo>
                  <a:cubicBezTo>
                    <a:pt x="1016" y="89"/>
                    <a:pt x="1022" y="87"/>
                    <a:pt x="1023" y="88"/>
                  </a:cubicBezTo>
                  <a:cubicBezTo>
                    <a:pt x="1024" y="90"/>
                    <a:pt x="1023" y="87"/>
                    <a:pt x="1025" y="88"/>
                  </a:cubicBezTo>
                  <a:cubicBezTo>
                    <a:pt x="1026" y="88"/>
                    <a:pt x="1025" y="89"/>
                    <a:pt x="1027" y="89"/>
                  </a:cubicBezTo>
                  <a:cubicBezTo>
                    <a:pt x="1029" y="89"/>
                    <a:pt x="1044" y="91"/>
                    <a:pt x="1045" y="89"/>
                  </a:cubicBezTo>
                  <a:cubicBezTo>
                    <a:pt x="1045" y="89"/>
                    <a:pt x="1045" y="88"/>
                    <a:pt x="1045" y="88"/>
                  </a:cubicBezTo>
                  <a:cubicBezTo>
                    <a:pt x="1046" y="88"/>
                    <a:pt x="1049" y="90"/>
                    <a:pt x="1049" y="89"/>
                  </a:cubicBezTo>
                  <a:cubicBezTo>
                    <a:pt x="1050" y="88"/>
                    <a:pt x="1053" y="87"/>
                    <a:pt x="1053" y="89"/>
                  </a:cubicBezTo>
                  <a:cubicBezTo>
                    <a:pt x="1056" y="87"/>
                    <a:pt x="1060" y="86"/>
                    <a:pt x="1065" y="85"/>
                  </a:cubicBezTo>
                  <a:cubicBezTo>
                    <a:pt x="1064" y="90"/>
                    <a:pt x="1066" y="92"/>
                    <a:pt x="1066" y="95"/>
                  </a:cubicBezTo>
                  <a:cubicBezTo>
                    <a:pt x="1072" y="95"/>
                    <a:pt x="1074" y="97"/>
                    <a:pt x="1079" y="95"/>
                  </a:cubicBezTo>
                  <a:cubicBezTo>
                    <a:pt x="1079" y="93"/>
                    <a:pt x="1078" y="92"/>
                    <a:pt x="1076" y="92"/>
                  </a:cubicBezTo>
                  <a:cubicBezTo>
                    <a:pt x="1077" y="91"/>
                    <a:pt x="1077" y="89"/>
                    <a:pt x="1077" y="86"/>
                  </a:cubicBezTo>
                  <a:cubicBezTo>
                    <a:pt x="1081" y="84"/>
                    <a:pt x="1089" y="85"/>
                    <a:pt x="1091" y="88"/>
                  </a:cubicBezTo>
                  <a:cubicBezTo>
                    <a:pt x="1097" y="88"/>
                    <a:pt x="1103" y="87"/>
                    <a:pt x="1109" y="88"/>
                  </a:cubicBezTo>
                  <a:cubicBezTo>
                    <a:pt x="1112" y="88"/>
                    <a:pt x="1116" y="91"/>
                    <a:pt x="1117" y="88"/>
                  </a:cubicBezTo>
                  <a:cubicBezTo>
                    <a:pt x="1119" y="89"/>
                    <a:pt x="1119" y="91"/>
                    <a:pt x="1124" y="92"/>
                  </a:cubicBezTo>
                  <a:cubicBezTo>
                    <a:pt x="1125" y="92"/>
                    <a:pt x="1126" y="95"/>
                    <a:pt x="1126" y="95"/>
                  </a:cubicBezTo>
                  <a:cubicBezTo>
                    <a:pt x="1127" y="95"/>
                    <a:pt x="1128" y="94"/>
                    <a:pt x="1128" y="94"/>
                  </a:cubicBezTo>
                  <a:cubicBezTo>
                    <a:pt x="1129" y="94"/>
                    <a:pt x="1128" y="95"/>
                    <a:pt x="1129" y="96"/>
                  </a:cubicBezTo>
                  <a:cubicBezTo>
                    <a:pt x="1130" y="97"/>
                    <a:pt x="1132" y="96"/>
                    <a:pt x="1132" y="96"/>
                  </a:cubicBezTo>
                  <a:cubicBezTo>
                    <a:pt x="1133" y="97"/>
                    <a:pt x="1135" y="98"/>
                    <a:pt x="1139" y="99"/>
                  </a:cubicBezTo>
                  <a:cubicBezTo>
                    <a:pt x="1141" y="100"/>
                    <a:pt x="1145" y="101"/>
                    <a:pt x="1147" y="102"/>
                  </a:cubicBezTo>
                  <a:cubicBezTo>
                    <a:pt x="1148" y="102"/>
                    <a:pt x="1148" y="104"/>
                    <a:pt x="1149" y="105"/>
                  </a:cubicBezTo>
                  <a:cubicBezTo>
                    <a:pt x="1149" y="105"/>
                    <a:pt x="1151" y="104"/>
                    <a:pt x="1152" y="105"/>
                  </a:cubicBezTo>
                  <a:cubicBezTo>
                    <a:pt x="1152" y="105"/>
                    <a:pt x="1151" y="107"/>
                    <a:pt x="1152" y="108"/>
                  </a:cubicBezTo>
                  <a:cubicBezTo>
                    <a:pt x="1152" y="108"/>
                    <a:pt x="1154" y="107"/>
                    <a:pt x="1154" y="108"/>
                  </a:cubicBezTo>
                  <a:cubicBezTo>
                    <a:pt x="1155" y="109"/>
                    <a:pt x="1153" y="114"/>
                    <a:pt x="1159" y="112"/>
                  </a:cubicBezTo>
                  <a:cubicBezTo>
                    <a:pt x="1159" y="122"/>
                    <a:pt x="1159" y="122"/>
                    <a:pt x="1159" y="122"/>
                  </a:cubicBezTo>
                  <a:cubicBezTo>
                    <a:pt x="1164" y="121"/>
                    <a:pt x="1168" y="120"/>
                    <a:pt x="1168" y="116"/>
                  </a:cubicBezTo>
                  <a:cubicBezTo>
                    <a:pt x="1173" y="118"/>
                    <a:pt x="1178" y="117"/>
                    <a:pt x="1181" y="119"/>
                  </a:cubicBezTo>
                  <a:cubicBezTo>
                    <a:pt x="1181" y="119"/>
                    <a:pt x="1181" y="121"/>
                    <a:pt x="1181" y="122"/>
                  </a:cubicBezTo>
                  <a:cubicBezTo>
                    <a:pt x="1182" y="122"/>
                    <a:pt x="1184" y="121"/>
                    <a:pt x="1185" y="122"/>
                  </a:cubicBezTo>
                  <a:cubicBezTo>
                    <a:pt x="1184" y="123"/>
                    <a:pt x="1182" y="123"/>
                    <a:pt x="1182" y="126"/>
                  </a:cubicBezTo>
                  <a:cubicBezTo>
                    <a:pt x="1180" y="126"/>
                    <a:pt x="1180" y="124"/>
                    <a:pt x="1178" y="124"/>
                  </a:cubicBezTo>
                  <a:cubicBezTo>
                    <a:pt x="1177" y="125"/>
                    <a:pt x="1177" y="128"/>
                    <a:pt x="1174" y="127"/>
                  </a:cubicBezTo>
                  <a:cubicBezTo>
                    <a:pt x="1175" y="129"/>
                    <a:pt x="1178" y="128"/>
                    <a:pt x="1177" y="133"/>
                  </a:cubicBezTo>
                  <a:cubicBezTo>
                    <a:pt x="1172" y="128"/>
                    <a:pt x="1176" y="135"/>
                    <a:pt x="1173" y="136"/>
                  </a:cubicBezTo>
                  <a:cubicBezTo>
                    <a:pt x="1171" y="136"/>
                    <a:pt x="1170" y="137"/>
                    <a:pt x="1170" y="138"/>
                  </a:cubicBezTo>
                  <a:cubicBezTo>
                    <a:pt x="1168" y="138"/>
                    <a:pt x="1167" y="138"/>
                    <a:pt x="1166" y="137"/>
                  </a:cubicBezTo>
                  <a:cubicBezTo>
                    <a:pt x="1165" y="136"/>
                    <a:pt x="1164" y="135"/>
                    <a:pt x="1163" y="134"/>
                  </a:cubicBezTo>
                  <a:cubicBezTo>
                    <a:pt x="1161" y="133"/>
                    <a:pt x="1159" y="134"/>
                    <a:pt x="1157" y="133"/>
                  </a:cubicBezTo>
                  <a:cubicBezTo>
                    <a:pt x="1156" y="132"/>
                    <a:pt x="1155" y="130"/>
                    <a:pt x="1154" y="130"/>
                  </a:cubicBezTo>
                  <a:cubicBezTo>
                    <a:pt x="1153" y="129"/>
                    <a:pt x="1150" y="130"/>
                    <a:pt x="1149" y="130"/>
                  </a:cubicBezTo>
                  <a:cubicBezTo>
                    <a:pt x="1148" y="130"/>
                    <a:pt x="1149" y="129"/>
                    <a:pt x="1147" y="129"/>
                  </a:cubicBezTo>
                  <a:cubicBezTo>
                    <a:pt x="1146" y="128"/>
                    <a:pt x="1144" y="123"/>
                    <a:pt x="1142" y="127"/>
                  </a:cubicBezTo>
                  <a:cubicBezTo>
                    <a:pt x="1140" y="127"/>
                    <a:pt x="1141" y="125"/>
                    <a:pt x="1140" y="123"/>
                  </a:cubicBezTo>
                  <a:cubicBezTo>
                    <a:pt x="1132" y="123"/>
                    <a:pt x="1132" y="123"/>
                    <a:pt x="1132" y="123"/>
                  </a:cubicBezTo>
                  <a:cubicBezTo>
                    <a:pt x="1129" y="123"/>
                    <a:pt x="1132" y="126"/>
                    <a:pt x="1132" y="126"/>
                  </a:cubicBezTo>
                  <a:cubicBezTo>
                    <a:pt x="1132" y="128"/>
                    <a:pt x="1129" y="128"/>
                    <a:pt x="1129" y="131"/>
                  </a:cubicBezTo>
                  <a:cubicBezTo>
                    <a:pt x="1123" y="131"/>
                    <a:pt x="1122" y="136"/>
                    <a:pt x="1115" y="134"/>
                  </a:cubicBezTo>
                  <a:cubicBezTo>
                    <a:pt x="1114" y="135"/>
                    <a:pt x="1114" y="137"/>
                    <a:pt x="1111" y="137"/>
                  </a:cubicBezTo>
                  <a:cubicBezTo>
                    <a:pt x="1111" y="139"/>
                    <a:pt x="1114" y="138"/>
                    <a:pt x="1117" y="138"/>
                  </a:cubicBezTo>
                  <a:cubicBezTo>
                    <a:pt x="1118" y="139"/>
                    <a:pt x="1119" y="141"/>
                    <a:pt x="1121" y="141"/>
                  </a:cubicBezTo>
                  <a:cubicBezTo>
                    <a:pt x="1120" y="146"/>
                    <a:pt x="1120" y="144"/>
                    <a:pt x="1122" y="147"/>
                  </a:cubicBezTo>
                  <a:cubicBezTo>
                    <a:pt x="1123" y="150"/>
                    <a:pt x="1127" y="150"/>
                    <a:pt x="1129" y="152"/>
                  </a:cubicBezTo>
                  <a:cubicBezTo>
                    <a:pt x="1129" y="152"/>
                    <a:pt x="1125" y="157"/>
                    <a:pt x="1125" y="157"/>
                  </a:cubicBezTo>
                  <a:cubicBezTo>
                    <a:pt x="1121" y="157"/>
                    <a:pt x="1121" y="153"/>
                    <a:pt x="1119" y="154"/>
                  </a:cubicBezTo>
                  <a:cubicBezTo>
                    <a:pt x="1120" y="154"/>
                    <a:pt x="1121" y="157"/>
                    <a:pt x="1119" y="157"/>
                  </a:cubicBezTo>
                  <a:cubicBezTo>
                    <a:pt x="1115" y="157"/>
                    <a:pt x="1108" y="156"/>
                    <a:pt x="1104" y="158"/>
                  </a:cubicBezTo>
                  <a:cubicBezTo>
                    <a:pt x="1101" y="159"/>
                    <a:pt x="1096" y="161"/>
                    <a:pt x="1097" y="164"/>
                  </a:cubicBezTo>
                  <a:cubicBezTo>
                    <a:pt x="1091" y="162"/>
                    <a:pt x="1090" y="167"/>
                    <a:pt x="1086" y="168"/>
                  </a:cubicBezTo>
                  <a:cubicBezTo>
                    <a:pt x="1085" y="169"/>
                    <a:pt x="1084" y="170"/>
                    <a:pt x="1083" y="171"/>
                  </a:cubicBezTo>
                  <a:cubicBezTo>
                    <a:pt x="1082" y="171"/>
                    <a:pt x="1080" y="173"/>
                    <a:pt x="1079" y="173"/>
                  </a:cubicBezTo>
                  <a:cubicBezTo>
                    <a:pt x="1077" y="174"/>
                    <a:pt x="1076" y="175"/>
                    <a:pt x="1076" y="176"/>
                  </a:cubicBezTo>
                  <a:cubicBezTo>
                    <a:pt x="1072" y="175"/>
                    <a:pt x="1064" y="178"/>
                    <a:pt x="1062" y="175"/>
                  </a:cubicBezTo>
                  <a:cubicBezTo>
                    <a:pt x="1060" y="176"/>
                    <a:pt x="1057" y="175"/>
                    <a:pt x="1058" y="179"/>
                  </a:cubicBezTo>
                  <a:cubicBezTo>
                    <a:pt x="1050" y="180"/>
                    <a:pt x="1049" y="180"/>
                    <a:pt x="1041" y="179"/>
                  </a:cubicBezTo>
                  <a:cubicBezTo>
                    <a:pt x="1040" y="179"/>
                    <a:pt x="1039" y="180"/>
                    <a:pt x="1038" y="180"/>
                  </a:cubicBezTo>
                  <a:cubicBezTo>
                    <a:pt x="1037" y="181"/>
                    <a:pt x="1034" y="182"/>
                    <a:pt x="1034" y="185"/>
                  </a:cubicBezTo>
                  <a:cubicBezTo>
                    <a:pt x="1034" y="189"/>
                    <a:pt x="1027" y="187"/>
                    <a:pt x="1028" y="193"/>
                  </a:cubicBezTo>
                  <a:cubicBezTo>
                    <a:pt x="1027" y="198"/>
                    <a:pt x="1032" y="197"/>
                    <a:pt x="1034" y="199"/>
                  </a:cubicBezTo>
                  <a:cubicBezTo>
                    <a:pt x="1033" y="202"/>
                    <a:pt x="1033" y="206"/>
                    <a:pt x="1028" y="206"/>
                  </a:cubicBezTo>
                  <a:cubicBezTo>
                    <a:pt x="1029" y="209"/>
                    <a:pt x="1028" y="210"/>
                    <a:pt x="1025" y="210"/>
                  </a:cubicBezTo>
                  <a:cubicBezTo>
                    <a:pt x="1025" y="216"/>
                    <a:pt x="1025" y="216"/>
                    <a:pt x="1025" y="216"/>
                  </a:cubicBezTo>
                  <a:cubicBezTo>
                    <a:pt x="1026" y="218"/>
                    <a:pt x="1028" y="214"/>
                    <a:pt x="1028" y="217"/>
                  </a:cubicBezTo>
                  <a:cubicBezTo>
                    <a:pt x="1029" y="220"/>
                    <a:pt x="1026" y="219"/>
                    <a:pt x="1025" y="220"/>
                  </a:cubicBezTo>
                  <a:cubicBezTo>
                    <a:pt x="1025" y="220"/>
                    <a:pt x="1024" y="224"/>
                    <a:pt x="1024" y="224"/>
                  </a:cubicBezTo>
                  <a:cubicBezTo>
                    <a:pt x="1022" y="225"/>
                    <a:pt x="1019" y="224"/>
                    <a:pt x="1017" y="225"/>
                  </a:cubicBezTo>
                  <a:cubicBezTo>
                    <a:pt x="1016" y="226"/>
                    <a:pt x="1018" y="230"/>
                    <a:pt x="1017" y="231"/>
                  </a:cubicBezTo>
                  <a:cubicBezTo>
                    <a:pt x="1016" y="232"/>
                    <a:pt x="1016" y="228"/>
                    <a:pt x="1015" y="228"/>
                  </a:cubicBezTo>
                  <a:cubicBezTo>
                    <a:pt x="1014" y="228"/>
                    <a:pt x="1011" y="229"/>
                    <a:pt x="1014" y="235"/>
                  </a:cubicBezTo>
                  <a:cubicBezTo>
                    <a:pt x="1011" y="234"/>
                    <a:pt x="1012" y="237"/>
                    <a:pt x="1011" y="238"/>
                  </a:cubicBezTo>
                  <a:cubicBezTo>
                    <a:pt x="1011" y="238"/>
                    <a:pt x="1009" y="238"/>
                    <a:pt x="1009" y="238"/>
                  </a:cubicBezTo>
                  <a:cubicBezTo>
                    <a:pt x="1008" y="239"/>
                    <a:pt x="1008" y="242"/>
                    <a:pt x="1006" y="241"/>
                  </a:cubicBezTo>
                  <a:cubicBezTo>
                    <a:pt x="1006" y="243"/>
                    <a:pt x="1004" y="244"/>
                    <a:pt x="1004" y="246"/>
                  </a:cubicBezTo>
                  <a:cubicBezTo>
                    <a:pt x="1002" y="247"/>
                    <a:pt x="999" y="246"/>
                    <a:pt x="999" y="248"/>
                  </a:cubicBezTo>
                  <a:cubicBezTo>
                    <a:pt x="997" y="247"/>
                    <a:pt x="999" y="246"/>
                    <a:pt x="999" y="244"/>
                  </a:cubicBezTo>
                  <a:cubicBezTo>
                    <a:pt x="999" y="244"/>
                    <a:pt x="997" y="243"/>
                    <a:pt x="997" y="242"/>
                  </a:cubicBezTo>
                  <a:cubicBezTo>
                    <a:pt x="997" y="241"/>
                    <a:pt x="997" y="240"/>
                    <a:pt x="997" y="239"/>
                  </a:cubicBezTo>
                  <a:cubicBezTo>
                    <a:pt x="996" y="239"/>
                    <a:pt x="995" y="237"/>
                    <a:pt x="994" y="237"/>
                  </a:cubicBezTo>
                  <a:cubicBezTo>
                    <a:pt x="994" y="236"/>
                    <a:pt x="993" y="235"/>
                    <a:pt x="992" y="235"/>
                  </a:cubicBezTo>
                  <a:cubicBezTo>
                    <a:pt x="993" y="233"/>
                    <a:pt x="993" y="230"/>
                    <a:pt x="993" y="227"/>
                  </a:cubicBezTo>
                  <a:cubicBezTo>
                    <a:pt x="993" y="224"/>
                    <a:pt x="992" y="224"/>
                    <a:pt x="992" y="223"/>
                  </a:cubicBezTo>
                  <a:cubicBezTo>
                    <a:pt x="991" y="217"/>
                    <a:pt x="993" y="211"/>
                    <a:pt x="992" y="207"/>
                  </a:cubicBezTo>
                  <a:cubicBezTo>
                    <a:pt x="997" y="211"/>
                    <a:pt x="992" y="205"/>
                    <a:pt x="994" y="202"/>
                  </a:cubicBezTo>
                  <a:cubicBezTo>
                    <a:pt x="995" y="201"/>
                    <a:pt x="996" y="206"/>
                    <a:pt x="997" y="203"/>
                  </a:cubicBezTo>
                  <a:cubicBezTo>
                    <a:pt x="997" y="202"/>
                    <a:pt x="997" y="201"/>
                    <a:pt x="997" y="200"/>
                  </a:cubicBezTo>
                  <a:cubicBezTo>
                    <a:pt x="999" y="198"/>
                    <a:pt x="1004" y="194"/>
                    <a:pt x="1006" y="193"/>
                  </a:cubicBezTo>
                  <a:cubicBezTo>
                    <a:pt x="1006" y="193"/>
                    <a:pt x="1008" y="193"/>
                    <a:pt x="1007" y="192"/>
                  </a:cubicBezTo>
                  <a:cubicBezTo>
                    <a:pt x="1005" y="190"/>
                    <a:pt x="1008" y="191"/>
                    <a:pt x="1010" y="190"/>
                  </a:cubicBezTo>
                  <a:cubicBezTo>
                    <a:pt x="1012" y="189"/>
                    <a:pt x="1013" y="187"/>
                    <a:pt x="1013" y="183"/>
                  </a:cubicBezTo>
                  <a:cubicBezTo>
                    <a:pt x="1013" y="183"/>
                    <a:pt x="1018" y="181"/>
                    <a:pt x="1017" y="180"/>
                  </a:cubicBezTo>
                  <a:cubicBezTo>
                    <a:pt x="1017" y="180"/>
                    <a:pt x="1016" y="180"/>
                    <a:pt x="1015" y="180"/>
                  </a:cubicBezTo>
                  <a:cubicBezTo>
                    <a:pt x="1016" y="180"/>
                    <a:pt x="1017" y="178"/>
                    <a:pt x="1017" y="178"/>
                  </a:cubicBezTo>
                  <a:cubicBezTo>
                    <a:pt x="1018" y="177"/>
                    <a:pt x="1020" y="181"/>
                    <a:pt x="1020" y="175"/>
                  </a:cubicBezTo>
                  <a:cubicBezTo>
                    <a:pt x="1022" y="175"/>
                    <a:pt x="1025" y="174"/>
                    <a:pt x="1027" y="173"/>
                  </a:cubicBezTo>
                  <a:cubicBezTo>
                    <a:pt x="1027" y="173"/>
                    <a:pt x="1028" y="171"/>
                    <a:pt x="1028" y="171"/>
                  </a:cubicBezTo>
                  <a:cubicBezTo>
                    <a:pt x="1029" y="170"/>
                    <a:pt x="1030" y="171"/>
                    <a:pt x="1031" y="171"/>
                  </a:cubicBezTo>
                  <a:cubicBezTo>
                    <a:pt x="1032" y="170"/>
                    <a:pt x="1033" y="169"/>
                    <a:pt x="1034" y="168"/>
                  </a:cubicBezTo>
                  <a:cubicBezTo>
                    <a:pt x="1034" y="167"/>
                    <a:pt x="1035" y="168"/>
                    <a:pt x="1035" y="166"/>
                  </a:cubicBezTo>
                  <a:cubicBezTo>
                    <a:pt x="1035" y="165"/>
                    <a:pt x="1037" y="161"/>
                    <a:pt x="1039" y="164"/>
                  </a:cubicBezTo>
                  <a:cubicBezTo>
                    <a:pt x="1039" y="157"/>
                    <a:pt x="1039" y="157"/>
                    <a:pt x="1039" y="157"/>
                  </a:cubicBezTo>
                  <a:cubicBezTo>
                    <a:pt x="1036" y="156"/>
                    <a:pt x="1034" y="157"/>
                    <a:pt x="1032" y="158"/>
                  </a:cubicBezTo>
                  <a:cubicBezTo>
                    <a:pt x="1032" y="159"/>
                    <a:pt x="1030" y="160"/>
                    <a:pt x="1030" y="161"/>
                  </a:cubicBezTo>
                  <a:cubicBezTo>
                    <a:pt x="1029" y="162"/>
                    <a:pt x="1028" y="161"/>
                    <a:pt x="1028" y="162"/>
                  </a:cubicBezTo>
                  <a:cubicBezTo>
                    <a:pt x="1028" y="165"/>
                    <a:pt x="1023" y="164"/>
                    <a:pt x="1023" y="168"/>
                  </a:cubicBezTo>
                  <a:cubicBezTo>
                    <a:pt x="1020" y="167"/>
                    <a:pt x="1018" y="168"/>
                    <a:pt x="1018" y="171"/>
                  </a:cubicBezTo>
                  <a:cubicBezTo>
                    <a:pt x="1017" y="171"/>
                    <a:pt x="1018" y="168"/>
                    <a:pt x="1017" y="168"/>
                  </a:cubicBezTo>
                  <a:cubicBezTo>
                    <a:pt x="1017" y="168"/>
                    <a:pt x="1014" y="168"/>
                    <a:pt x="1014" y="168"/>
                  </a:cubicBezTo>
                  <a:cubicBezTo>
                    <a:pt x="1014" y="167"/>
                    <a:pt x="1015" y="165"/>
                    <a:pt x="1014" y="164"/>
                  </a:cubicBezTo>
                  <a:cubicBezTo>
                    <a:pt x="1008" y="164"/>
                    <a:pt x="1004" y="163"/>
                    <a:pt x="1000" y="164"/>
                  </a:cubicBezTo>
                  <a:cubicBezTo>
                    <a:pt x="998" y="164"/>
                    <a:pt x="1000" y="166"/>
                    <a:pt x="999" y="166"/>
                  </a:cubicBezTo>
                  <a:cubicBezTo>
                    <a:pt x="997" y="168"/>
                    <a:pt x="995" y="167"/>
                    <a:pt x="993" y="168"/>
                  </a:cubicBezTo>
                  <a:cubicBezTo>
                    <a:pt x="991" y="169"/>
                    <a:pt x="991" y="170"/>
                    <a:pt x="989" y="172"/>
                  </a:cubicBezTo>
                  <a:cubicBezTo>
                    <a:pt x="988" y="173"/>
                    <a:pt x="987" y="175"/>
                    <a:pt x="985" y="175"/>
                  </a:cubicBezTo>
                  <a:cubicBezTo>
                    <a:pt x="983" y="179"/>
                    <a:pt x="987" y="178"/>
                    <a:pt x="986" y="182"/>
                  </a:cubicBezTo>
                  <a:cubicBezTo>
                    <a:pt x="984" y="182"/>
                    <a:pt x="983" y="184"/>
                    <a:pt x="983" y="186"/>
                  </a:cubicBezTo>
                  <a:cubicBezTo>
                    <a:pt x="977" y="185"/>
                    <a:pt x="976" y="188"/>
                    <a:pt x="971" y="187"/>
                  </a:cubicBezTo>
                  <a:cubicBezTo>
                    <a:pt x="969" y="186"/>
                    <a:pt x="970" y="185"/>
                    <a:pt x="971" y="183"/>
                  </a:cubicBezTo>
                  <a:cubicBezTo>
                    <a:pt x="968" y="184"/>
                    <a:pt x="968" y="182"/>
                    <a:pt x="968" y="180"/>
                  </a:cubicBezTo>
                  <a:cubicBezTo>
                    <a:pt x="966" y="180"/>
                    <a:pt x="962" y="181"/>
                    <a:pt x="962" y="179"/>
                  </a:cubicBezTo>
                  <a:cubicBezTo>
                    <a:pt x="956" y="183"/>
                    <a:pt x="947" y="185"/>
                    <a:pt x="938" y="186"/>
                  </a:cubicBezTo>
                  <a:cubicBezTo>
                    <a:pt x="938" y="184"/>
                    <a:pt x="934" y="185"/>
                    <a:pt x="936" y="180"/>
                  </a:cubicBezTo>
                  <a:cubicBezTo>
                    <a:pt x="930" y="180"/>
                    <a:pt x="930" y="180"/>
                    <a:pt x="930" y="180"/>
                  </a:cubicBezTo>
                  <a:cubicBezTo>
                    <a:pt x="924" y="182"/>
                    <a:pt x="919" y="184"/>
                    <a:pt x="915" y="186"/>
                  </a:cubicBezTo>
                  <a:cubicBezTo>
                    <a:pt x="911" y="188"/>
                    <a:pt x="908" y="192"/>
                    <a:pt x="903" y="193"/>
                  </a:cubicBezTo>
                  <a:cubicBezTo>
                    <a:pt x="904" y="196"/>
                    <a:pt x="903" y="197"/>
                    <a:pt x="900" y="197"/>
                  </a:cubicBezTo>
                  <a:cubicBezTo>
                    <a:pt x="902" y="201"/>
                    <a:pt x="898" y="201"/>
                    <a:pt x="899" y="204"/>
                  </a:cubicBezTo>
                  <a:cubicBezTo>
                    <a:pt x="896" y="202"/>
                    <a:pt x="894" y="210"/>
                    <a:pt x="892" y="209"/>
                  </a:cubicBezTo>
                  <a:cubicBezTo>
                    <a:pt x="889" y="206"/>
                    <a:pt x="892" y="210"/>
                    <a:pt x="888" y="210"/>
                  </a:cubicBezTo>
                  <a:cubicBezTo>
                    <a:pt x="885" y="210"/>
                    <a:pt x="885" y="211"/>
                    <a:pt x="885" y="213"/>
                  </a:cubicBezTo>
                  <a:cubicBezTo>
                    <a:pt x="878" y="210"/>
                    <a:pt x="881" y="218"/>
                    <a:pt x="875" y="217"/>
                  </a:cubicBezTo>
                  <a:cubicBezTo>
                    <a:pt x="876" y="218"/>
                    <a:pt x="880" y="224"/>
                    <a:pt x="881" y="221"/>
                  </a:cubicBezTo>
                  <a:cubicBezTo>
                    <a:pt x="883" y="222"/>
                    <a:pt x="882" y="225"/>
                    <a:pt x="882" y="227"/>
                  </a:cubicBezTo>
                  <a:cubicBezTo>
                    <a:pt x="884" y="225"/>
                    <a:pt x="886" y="228"/>
                    <a:pt x="886" y="228"/>
                  </a:cubicBezTo>
                  <a:cubicBezTo>
                    <a:pt x="888" y="228"/>
                    <a:pt x="889" y="226"/>
                    <a:pt x="892" y="227"/>
                  </a:cubicBezTo>
                  <a:cubicBezTo>
                    <a:pt x="892" y="227"/>
                    <a:pt x="894" y="228"/>
                    <a:pt x="893" y="228"/>
                  </a:cubicBezTo>
                  <a:cubicBezTo>
                    <a:pt x="895" y="228"/>
                    <a:pt x="897" y="224"/>
                    <a:pt x="898" y="227"/>
                  </a:cubicBezTo>
                  <a:cubicBezTo>
                    <a:pt x="899" y="227"/>
                    <a:pt x="899" y="225"/>
                    <a:pt x="899" y="224"/>
                  </a:cubicBezTo>
                  <a:cubicBezTo>
                    <a:pt x="901" y="225"/>
                    <a:pt x="901" y="235"/>
                    <a:pt x="905" y="230"/>
                  </a:cubicBezTo>
                  <a:cubicBezTo>
                    <a:pt x="908" y="229"/>
                    <a:pt x="904" y="236"/>
                    <a:pt x="909" y="234"/>
                  </a:cubicBezTo>
                  <a:cubicBezTo>
                    <a:pt x="909" y="235"/>
                    <a:pt x="906" y="234"/>
                    <a:pt x="906" y="235"/>
                  </a:cubicBezTo>
                  <a:cubicBezTo>
                    <a:pt x="906" y="235"/>
                    <a:pt x="908" y="239"/>
                    <a:pt x="907" y="241"/>
                  </a:cubicBezTo>
                  <a:cubicBezTo>
                    <a:pt x="907" y="241"/>
                    <a:pt x="906" y="241"/>
                    <a:pt x="906" y="242"/>
                  </a:cubicBezTo>
                  <a:cubicBezTo>
                    <a:pt x="906" y="243"/>
                    <a:pt x="905" y="244"/>
                    <a:pt x="905" y="245"/>
                  </a:cubicBezTo>
                  <a:cubicBezTo>
                    <a:pt x="904" y="249"/>
                    <a:pt x="907" y="258"/>
                    <a:pt x="902" y="253"/>
                  </a:cubicBezTo>
                  <a:cubicBezTo>
                    <a:pt x="903" y="266"/>
                    <a:pt x="897" y="271"/>
                    <a:pt x="895" y="280"/>
                  </a:cubicBezTo>
                  <a:cubicBezTo>
                    <a:pt x="893" y="282"/>
                    <a:pt x="893" y="281"/>
                    <a:pt x="891" y="280"/>
                  </a:cubicBezTo>
                  <a:cubicBezTo>
                    <a:pt x="890" y="281"/>
                    <a:pt x="891" y="283"/>
                    <a:pt x="891" y="284"/>
                  </a:cubicBezTo>
                  <a:cubicBezTo>
                    <a:pt x="890" y="286"/>
                    <a:pt x="888" y="285"/>
                    <a:pt x="886" y="286"/>
                  </a:cubicBezTo>
                  <a:cubicBezTo>
                    <a:pt x="886" y="286"/>
                    <a:pt x="887" y="288"/>
                    <a:pt x="886" y="288"/>
                  </a:cubicBezTo>
                  <a:cubicBezTo>
                    <a:pt x="886" y="289"/>
                    <a:pt x="884" y="288"/>
                    <a:pt x="884" y="288"/>
                  </a:cubicBezTo>
                  <a:cubicBezTo>
                    <a:pt x="883" y="289"/>
                    <a:pt x="885" y="290"/>
                    <a:pt x="885" y="290"/>
                  </a:cubicBezTo>
                  <a:cubicBezTo>
                    <a:pt x="884" y="291"/>
                    <a:pt x="882" y="291"/>
                    <a:pt x="881" y="293"/>
                  </a:cubicBezTo>
                  <a:cubicBezTo>
                    <a:pt x="880" y="294"/>
                    <a:pt x="880" y="296"/>
                    <a:pt x="879" y="297"/>
                  </a:cubicBezTo>
                  <a:cubicBezTo>
                    <a:pt x="878" y="298"/>
                    <a:pt x="877" y="297"/>
                    <a:pt x="875" y="298"/>
                  </a:cubicBezTo>
                  <a:cubicBezTo>
                    <a:pt x="874" y="299"/>
                    <a:pt x="875" y="301"/>
                    <a:pt x="874" y="303"/>
                  </a:cubicBezTo>
                  <a:cubicBezTo>
                    <a:pt x="873" y="303"/>
                    <a:pt x="871" y="302"/>
                    <a:pt x="871" y="303"/>
                  </a:cubicBezTo>
                  <a:cubicBezTo>
                    <a:pt x="871" y="303"/>
                    <a:pt x="871" y="306"/>
                    <a:pt x="870" y="305"/>
                  </a:cubicBezTo>
                  <a:cubicBezTo>
                    <a:pt x="869" y="304"/>
                    <a:pt x="867" y="304"/>
                    <a:pt x="867" y="308"/>
                  </a:cubicBezTo>
                  <a:cubicBezTo>
                    <a:pt x="860" y="309"/>
                    <a:pt x="860" y="308"/>
                    <a:pt x="853" y="308"/>
                  </a:cubicBezTo>
                  <a:cubicBezTo>
                    <a:pt x="853" y="309"/>
                    <a:pt x="847" y="312"/>
                    <a:pt x="850" y="312"/>
                  </a:cubicBezTo>
                  <a:cubicBezTo>
                    <a:pt x="851" y="315"/>
                    <a:pt x="840" y="313"/>
                    <a:pt x="846" y="315"/>
                  </a:cubicBezTo>
                  <a:cubicBezTo>
                    <a:pt x="845" y="317"/>
                    <a:pt x="843" y="317"/>
                    <a:pt x="843" y="315"/>
                  </a:cubicBezTo>
                  <a:cubicBezTo>
                    <a:pt x="839" y="318"/>
                    <a:pt x="841" y="321"/>
                    <a:pt x="842" y="326"/>
                  </a:cubicBezTo>
                  <a:cubicBezTo>
                    <a:pt x="837" y="327"/>
                    <a:pt x="839" y="327"/>
                    <a:pt x="835" y="326"/>
                  </a:cubicBezTo>
                  <a:cubicBezTo>
                    <a:pt x="836" y="328"/>
                    <a:pt x="836" y="329"/>
                    <a:pt x="833" y="329"/>
                  </a:cubicBezTo>
                  <a:cubicBezTo>
                    <a:pt x="833" y="332"/>
                    <a:pt x="834" y="344"/>
                    <a:pt x="836" y="340"/>
                  </a:cubicBezTo>
                  <a:cubicBezTo>
                    <a:pt x="839" y="340"/>
                    <a:pt x="836" y="351"/>
                    <a:pt x="840" y="352"/>
                  </a:cubicBezTo>
                  <a:cubicBezTo>
                    <a:pt x="844" y="352"/>
                    <a:pt x="839" y="356"/>
                    <a:pt x="843" y="357"/>
                  </a:cubicBezTo>
                  <a:cubicBezTo>
                    <a:pt x="842" y="357"/>
                    <a:pt x="842" y="360"/>
                    <a:pt x="842" y="360"/>
                  </a:cubicBezTo>
                  <a:cubicBezTo>
                    <a:pt x="840" y="361"/>
                    <a:pt x="839" y="359"/>
                    <a:pt x="839" y="359"/>
                  </a:cubicBezTo>
                  <a:cubicBezTo>
                    <a:pt x="837" y="359"/>
                    <a:pt x="838" y="361"/>
                    <a:pt x="837" y="361"/>
                  </a:cubicBezTo>
                  <a:cubicBezTo>
                    <a:pt x="836" y="362"/>
                    <a:pt x="834" y="361"/>
                    <a:pt x="833" y="361"/>
                  </a:cubicBezTo>
                  <a:cubicBezTo>
                    <a:pt x="830" y="362"/>
                    <a:pt x="826" y="365"/>
                    <a:pt x="823" y="363"/>
                  </a:cubicBezTo>
                  <a:cubicBezTo>
                    <a:pt x="823" y="360"/>
                    <a:pt x="824" y="359"/>
                    <a:pt x="825" y="357"/>
                  </a:cubicBezTo>
                  <a:cubicBezTo>
                    <a:pt x="825" y="354"/>
                    <a:pt x="823" y="350"/>
                    <a:pt x="826" y="349"/>
                  </a:cubicBezTo>
                  <a:cubicBezTo>
                    <a:pt x="826" y="347"/>
                    <a:pt x="822" y="348"/>
                    <a:pt x="823" y="343"/>
                  </a:cubicBezTo>
                  <a:cubicBezTo>
                    <a:pt x="820" y="342"/>
                    <a:pt x="818" y="344"/>
                    <a:pt x="815" y="340"/>
                  </a:cubicBezTo>
                  <a:cubicBezTo>
                    <a:pt x="814" y="336"/>
                    <a:pt x="820" y="339"/>
                    <a:pt x="818" y="333"/>
                  </a:cubicBezTo>
                  <a:cubicBezTo>
                    <a:pt x="817" y="332"/>
                    <a:pt x="816" y="333"/>
                    <a:pt x="816" y="333"/>
                  </a:cubicBezTo>
                  <a:cubicBezTo>
                    <a:pt x="815" y="333"/>
                    <a:pt x="814" y="332"/>
                    <a:pt x="814" y="331"/>
                  </a:cubicBezTo>
                  <a:cubicBezTo>
                    <a:pt x="813" y="330"/>
                    <a:pt x="811" y="329"/>
                    <a:pt x="811" y="328"/>
                  </a:cubicBezTo>
                  <a:cubicBezTo>
                    <a:pt x="810" y="329"/>
                    <a:pt x="808" y="329"/>
                    <a:pt x="806" y="329"/>
                  </a:cubicBezTo>
                  <a:cubicBezTo>
                    <a:pt x="805" y="329"/>
                    <a:pt x="806" y="331"/>
                    <a:pt x="806" y="331"/>
                  </a:cubicBezTo>
                  <a:cubicBezTo>
                    <a:pt x="806" y="335"/>
                    <a:pt x="803" y="327"/>
                    <a:pt x="804" y="333"/>
                  </a:cubicBezTo>
                  <a:cubicBezTo>
                    <a:pt x="800" y="330"/>
                    <a:pt x="800" y="337"/>
                    <a:pt x="795" y="333"/>
                  </a:cubicBezTo>
                  <a:cubicBezTo>
                    <a:pt x="799" y="330"/>
                    <a:pt x="795" y="328"/>
                    <a:pt x="799" y="325"/>
                  </a:cubicBezTo>
                  <a:cubicBezTo>
                    <a:pt x="802" y="323"/>
                    <a:pt x="793" y="324"/>
                    <a:pt x="792" y="326"/>
                  </a:cubicBezTo>
                  <a:cubicBezTo>
                    <a:pt x="792" y="330"/>
                    <a:pt x="790" y="325"/>
                    <a:pt x="791" y="325"/>
                  </a:cubicBezTo>
                  <a:cubicBezTo>
                    <a:pt x="788" y="325"/>
                    <a:pt x="789" y="329"/>
                    <a:pt x="787" y="329"/>
                  </a:cubicBezTo>
                  <a:cubicBezTo>
                    <a:pt x="786" y="329"/>
                    <a:pt x="783" y="331"/>
                    <a:pt x="783" y="332"/>
                  </a:cubicBezTo>
                  <a:cubicBezTo>
                    <a:pt x="782" y="333"/>
                    <a:pt x="781" y="333"/>
                    <a:pt x="781" y="335"/>
                  </a:cubicBezTo>
                  <a:cubicBezTo>
                    <a:pt x="776" y="334"/>
                    <a:pt x="777" y="334"/>
                    <a:pt x="771" y="335"/>
                  </a:cubicBezTo>
                  <a:cubicBezTo>
                    <a:pt x="773" y="335"/>
                    <a:pt x="772" y="338"/>
                    <a:pt x="773" y="339"/>
                  </a:cubicBezTo>
                  <a:cubicBezTo>
                    <a:pt x="774" y="340"/>
                    <a:pt x="776" y="338"/>
                    <a:pt x="777" y="339"/>
                  </a:cubicBezTo>
                  <a:cubicBezTo>
                    <a:pt x="777" y="339"/>
                    <a:pt x="777" y="341"/>
                    <a:pt x="777" y="342"/>
                  </a:cubicBezTo>
                  <a:cubicBezTo>
                    <a:pt x="778" y="342"/>
                    <a:pt x="780" y="341"/>
                    <a:pt x="781" y="342"/>
                  </a:cubicBezTo>
                  <a:cubicBezTo>
                    <a:pt x="782" y="342"/>
                    <a:pt x="781" y="344"/>
                    <a:pt x="781" y="345"/>
                  </a:cubicBezTo>
                  <a:cubicBezTo>
                    <a:pt x="782" y="346"/>
                    <a:pt x="784" y="345"/>
                    <a:pt x="785" y="346"/>
                  </a:cubicBezTo>
                  <a:cubicBezTo>
                    <a:pt x="787" y="346"/>
                    <a:pt x="786" y="343"/>
                    <a:pt x="788" y="343"/>
                  </a:cubicBezTo>
                  <a:cubicBezTo>
                    <a:pt x="794" y="343"/>
                    <a:pt x="798" y="344"/>
                    <a:pt x="798" y="349"/>
                  </a:cubicBezTo>
                  <a:cubicBezTo>
                    <a:pt x="796" y="351"/>
                    <a:pt x="793" y="351"/>
                    <a:pt x="791" y="349"/>
                  </a:cubicBezTo>
                  <a:cubicBezTo>
                    <a:pt x="790" y="350"/>
                    <a:pt x="789" y="353"/>
                    <a:pt x="790" y="356"/>
                  </a:cubicBezTo>
                  <a:cubicBezTo>
                    <a:pt x="787" y="355"/>
                    <a:pt x="787" y="357"/>
                    <a:pt x="788" y="357"/>
                  </a:cubicBezTo>
                  <a:cubicBezTo>
                    <a:pt x="788" y="359"/>
                    <a:pt x="785" y="358"/>
                    <a:pt x="783" y="359"/>
                  </a:cubicBezTo>
                  <a:cubicBezTo>
                    <a:pt x="785" y="364"/>
                    <a:pt x="790" y="366"/>
                    <a:pt x="790" y="373"/>
                  </a:cubicBezTo>
                  <a:cubicBezTo>
                    <a:pt x="793" y="368"/>
                    <a:pt x="791" y="372"/>
                    <a:pt x="794" y="374"/>
                  </a:cubicBezTo>
                  <a:cubicBezTo>
                    <a:pt x="793" y="379"/>
                    <a:pt x="795" y="386"/>
                    <a:pt x="792" y="389"/>
                  </a:cubicBezTo>
                  <a:cubicBezTo>
                    <a:pt x="795" y="393"/>
                    <a:pt x="796" y="397"/>
                    <a:pt x="795" y="404"/>
                  </a:cubicBezTo>
                  <a:cubicBezTo>
                    <a:pt x="791" y="400"/>
                    <a:pt x="793" y="410"/>
                    <a:pt x="791" y="408"/>
                  </a:cubicBezTo>
                  <a:cubicBezTo>
                    <a:pt x="789" y="406"/>
                    <a:pt x="791" y="408"/>
                    <a:pt x="790" y="409"/>
                  </a:cubicBezTo>
                  <a:cubicBezTo>
                    <a:pt x="789" y="410"/>
                    <a:pt x="786" y="410"/>
                    <a:pt x="787" y="415"/>
                  </a:cubicBezTo>
                  <a:cubicBezTo>
                    <a:pt x="782" y="413"/>
                    <a:pt x="786" y="419"/>
                    <a:pt x="781" y="418"/>
                  </a:cubicBezTo>
                  <a:cubicBezTo>
                    <a:pt x="785" y="421"/>
                    <a:pt x="775" y="423"/>
                    <a:pt x="777" y="425"/>
                  </a:cubicBezTo>
                  <a:cubicBezTo>
                    <a:pt x="779" y="427"/>
                    <a:pt x="776" y="425"/>
                    <a:pt x="774" y="427"/>
                  </a:cubicBezTo>
                  <a:cubicBezTo>
                    <a:pt x="773" y="428"/>
                    <a:pt x="774" y="430"/>
                    <a:pt x="773" y="432"/>
                  </a:cubicBezTo>
                  <a:cubicBezTo>
                    <a:pt x="772" y="432"/>
                    <a:pt x="770" y="431"/>
                    <a:pt x="770" y="432"/>
                  </a:cubicBezTo>
                  <a:cubicBezTo>
                    <a:pt x="770" y="432"/>
                    <a:pt x="770" y="434"/>
                    <a:pt x="770" y="434"/>
                  </a:cubicBezTo>
                  <a:cubicBezTo>
                    <a:pt x="769" y="436"/>
                    <a:pt x="764" y="433"/>
                    <a:pt x="766" y="437"/>
                  </a:cubicBezTo>
                  <a:cubicBezTo>
                    <a:pt x="757" y="438"/>
                    <a:pt x="758" y="438"/>
                    <a:pt x="749" y="437"/>
                  </a:cubicBezTo>
                  <a:cubicBezTo>
                    <a:pt x="747" y="437"/>
                    <a:pt x="748" y="440"/>
                    <a:pt x="748" y="441"/>
                  </a:cubicBezTo>
                  <a:cubicBezTo>
                    <a:pt x="744" y="439"/>
                    <a:pt x="740" y="445"/>
                    <a:pt x="739" y="444"/>
                  </a:cubicBezTo>
                  <a:cubicBezTo>
                    <a:pt x="737" y="442"/>
                    <a:pt x="739" y="446"/>
                    <a:pt x="734" y="446"/>
                  </a:cubicBezTo>
                  <a:cubicBezTo>
                    <a:pt x="731" y="446"/>
                    <a:pt x="735" y="448"/>
                    <a:pt x="732" y="448"/>
                  </a:cubicBezTo>
                  <a:cubicBezTo>
                    <a:pt x="729" y="452"/>
                    <a:pt x="727" y="446"/>
                    <a:pt x="724" y="446"/>
                  </a:cubicBezTo>
                  <a:cubicBezTo>
                    <a:pt x="719" y="445"/>
                    <a:pt x="719" y="447"/>
                    <a:pt x="715" y="447"/>
                  </a:cubicBezTo>
                  <a:cubicBezTo>
                    <a:pt x="713" y="448"/>
                    <a:pt x="713" y="450"/>
                    <a:pt x="712" y="453"/>
                  </a:cubicBezTo>
                  <a:cubicBezTo>
                    <a:pt x="708" y="451"/>
                    <a:pt x="708" y="455"/>
                    <a:pt x="705" y="455"/>
                  </a:cubicBezTo>
                  <a:cubicBezTo>
                    <a:pt x="704" y="459"/>
                    <a:pt x="708" y="458"/>
                    <a:pt x="708" y="461"/>
                  </a:cubicBezTo>
                  <a:cubicBezTo>
                    <a:pt x="708" y="462"/>
                    <a:pt x="708" y="464"/>
                    <a:pt x="710" y="464"/>
                  </a:cubicBezTo>
                  <a:cubicBezTo>
                    <a:pt x="711" y="464"/>
                    <a:pt x="710" y="466"/>
                    <a:pt x="711" y="467"/>
                  </a:cubicBezTo>
                  <a:cubicBezTo>
                    <a:pt x="712" y="468"/>
                    <a:pt x="714" y="467"/>
                    <a:pt x="715" y="468"/>
                  </a:cubicBezTo>
                  <a:cubicBezTo>
                    <a:pt x="716" y="468"/>
                    <a:pt x="715" y="470"/>
                    <a:pt x="715" y="471"/>
                  </a:cubicBezTo>
                  <a:cubicBezTo>
                    <a:pt x="716" y="471"/>
                    <a:pt x="718" y="470"/>
                    <a:pt x="718" y="471"/>
                  </a:cubicBezTo>
                  <a:cubicBezTo>
                    <a:pt x="719" y="472"/>
                    <a:pt x="719" y="476"/>
                    <a:pt x="721" y="478"/>
                  </a:cubicBezTo>
                  <a:cubicBezTo>
                    <a:pt x="722" y="479"/>
                    <a:pt x="725" y="482"/>
                    <a:pt x="725" y="482"/>
                  </a:cubicBezTo>
                  <a:cubicBezTo>
                    <a:pt x="726" y="484"/>
                    <a:pt x="725" y="486"/>
                    <a:pt x="725" y="488"/>
                  </a:cubicBezTo>
                  <a:cubicBezTo>
                    <a:pt x="725" y="490"/>
                    <a:pt x="727" y="491"/>
                    <a:pt x="727" y="493"/>
                  </a:cubicBezTo>
                  <a:cubicBezTo>
                    <a:pt x="726" y="496"/>
                    <a:pt x="725" y="496"/>
                    <a:pt x="725" y="498"/>
                  </a:cubicBezTo>
                  <a:cubicBezTo>
                    <a:pt x="725" y="500"/>
                    <a:pt x="726" y="503"/>
                    <a:pt x="722" y="500"/>
                  </a:cubicBezTo>
                  <a:cubicBezTo>
                    <a:pt x="724" y="506"/>
                    <a:pt x="718" y="503"/>
                    <a:pt x="720" y="507"/>
                  </a:cubicBezTo>
                  <a:cubicBezTo>
                    <a:pt x="714" y="505"/>
                    <a:pt x="715" y="510"/>
                    <a:pt x="711" y="510"/>
                  </a:cubicBezTo>
                  <a:cubicBezTo>
                    <a:pt x="709" y="510"/>
                    <a:pt x="710" y="512"/>
                    <a:pt x="710" y="513"/>
                  </a:cubicBezTo>
                  <a:cubicBezTo>
                    <a:pt x="709" y="513"/>
                    <a:pt x="706" y="513"/>
                    <a:pt x="707" y="514"/>
                  </a:cubicBezTo>
                  <a:cubicBezTo>
                    <a:pt x="708" y="516"/>
                    <a:pt x="708" y="515"/>
                    <a:pt x="707" y="516"/>
                  </a:cubicBezTo>
                  <a:cubicBezTo>
                    <a:pt x="706" y="517"/>
                    <a:pt x="705" y="519"/>
                    <a:pt x="703" y="519"/>
                  </a:cubicBezTo>
                  <a:cubicBezTo>
                    <a:pt x="704" y="511"/>
                    <a:pt x="700" y="518"/>
                    <a:pt x="700" y="514"/>
                  </a:cubicBezTo>
                  <a:cubicBezTo>
                    <a:pt x="700" y="513"/>
                    <a:pt x="699" y="510"/>
                    <a:pt x="697" y="509"/>
                  </a:cubicBezTo>
                  <a:cubicBezTo>
                    <a:pt x="697" y="508"/>
                    <a:pt x="695" y="509"/>
                    <a:pt x="694" y="509"/>
                  </a:cubicBezTo>
                  <a:cubicBezTo>
                    <a:pt x="694" y="508"/>
                    <a:pt x="695" y="506"/>
                    <a:pt x="694" y="506"/>
                  </a:cubicBezTo>
                  <a:cubicBezTo>
                    <a:pt x="693" y="505"/>
                    <a:pt x="689" y="506"/>
                    <a:pt x="689" y="505"/>
                  </a:cubicBezTo>
                  <a:cubicBezTo>
                    <a:pt x="688" y="504"/>
                    <a:pt x="689" y="502"/>
                    <a:pt x="689" y="502"/>
                  </a:cubicBezTo>
                  <a:cubicBezTo>
                    <a:pt x="688" y="501"/>
                    <a:pt x="686" y="502"/>
                    <a:pt x="684" y="502"/>
                  </a:cubicBezTo>
                  <a:cubicBezTo>
                    <a:pt x="683" y="502"/>
                    <a:pt x="684" y="498"/>
                    <a:pt x="683" y="498"/>
                  </a:cubicBezTo>
                  <a:cubicBezTo>
                    <a:pt x="682" y="497"/>
                    <a:pt x="681" y="498"/>
                    <a:pt x="682" y="499"/>
                  </a:cubicBezTo>
                  <a:cubicBezTo>
                    <a:pt x="679" y="496"/>
                    <a:pt x="680" y="496"/>
                    <a:pt x="677" y="493"/>
                  </a:cubicBezTo>
                  <a:cubicBezTo>
                    <a:pt x="673" y="492"/>
                    <a:pt x="674" y="498"/>
                    <a:pt x="673" y="500"/>
                  </a:cubicBezTo>
                  <a:cubicBezTo>
                    <a:pt x="673" y="501"/>
                    <a:pt x="671" y="501"/>
                    <a:pt x="670" y="502"/>
                  </a:cubicBezTo>
                  <a:cubicBezTo>
                    <a:pt x="670" y="504"/>
                    <a:pt x="671" y="508"/>
                    <a:pt x="669" y="510"/>
                  </a:cubicBezTo>
                  <a:cubicBezTo>
                    <a:pt x="670" y="511"/>
                    <a:pt x="670" y="512"/>
                    <a:pt x="670" y="514"/>
                  </a:cubicBezTo>
                  <a:cubicBezTo>
                    <a:pt x="671" y="516"/>
                    <a:pt x="673" y="518"/>
                    <a:pt x="673" y="516"/>
                  </a:cubicBezTo>
                  <a:cubicBezTo>
                    <a:pt x="677" y="519"/>
                    <a:pt x="675" y="521"/>
                    <a:pt x="675" y="526"/>
                  </a:cubicBezTo>
                  <a:cubicBezTo>
                    <a:pt x="675" y="527"/>
                    <a:pt x="676" y="527"/>
                    <a:pt x="676" y="528"/>
                  </a:cubicBezTo>
                  <a:cubicBezTo>
                    <a:pt x="677" y="529"/>
                    <a:pt x="678" y="531"/>
                    <a:pt x="679" y="531"/>
                  </a:cubicBezTo>
                  <a:cubicBezTo>
                    <a:pt x="681" y="533"/>
                    <a:pt x="683" y="534"/>
                    <a:pt x="686" y="535"/>
                  </a:cubicBezTo>
                  <a:cubicBezTo>
                    <a:pt x="687" y="536"/>
                    <a:pt x="686" y="537"/>
                    <a:pt x="687" y="537"/>
                  </a:cubicBezTo>
                  <a:cubicBezTo>
                    <a:pt x="689" y="537"/>
                    <a:pt x="688" y="538"/>
                    <a:pt x="689" y="540"/>
                  </a:cubicBezTo>
                  <a:cubicBezTo>
                    <a:pt x="689" y="541"/>
                    <a:pt x="691" y="540"/>
                    <a:pt x="691" y="541"/>
                  </a:cubicBezTo>
                  <a:cubicBezTo>
                    <a:pt x="692" y="542"/>
                    <a:pt x="691" y="545"/>
                    <a:pt x="691" y="547"/>
                  </a:cubicBezTo>
                  <a:cubicBezTo>
                    <a:pt x="692" y="547"/>
                    <a:pt x="694" y="549"/>
                    <a:pt x="694" y="549"/>
                  </a:cubicBezTo>
                  <a:cubicBezTo>
                    <a:pt x="694" y="550"/>
                    <a:pt x="691" y="554"/>
                    <a:pt x="696" y="555"/>
                  </a:cubicBezTo>
                  <a:cubicBezTo>
                    <a:pt x="695" y="558"/>
                    <a:pt x="692" y="557"/>
                    <a:pt x="690" y="556"/>
                  </a:cubicBezTo>
                  <a:cubicBezTo>
                    <a:pt x="688" y="556"/>
                    <a:pt x="684" y="556"/>
                    <a:pt x="683" y="555"/>
                  </a:cubicBezTo>
                  <a:cubicBezTo>
                    <a:pt x="684" y="556"/>
                    <a:pt x="685" y="549"/>
                    <a:pt x="682" y="554"/>
                  </a:cubicBezTo>
                  <a:cubicBezTo>
                    <a:pt x="679" y="552"/>
                    <a:pt x="680" y="549"/>
                    <a:pt x="679" y="547"/>
                  </a:cubicBezTo>
                  <a:cubicBezTo>
                    <a:pt x="678" y="545"/>
                    <a:pt x="676" y="544"/>
                    <a:pt x="675" y="542"/>
                  </a:cubicBezTo>
                  <a:cubicBezTo>
                    <a:pt x="674" y="540"/>
                    <a:pt x="674" y="538"/>
                    <a:pt x="676" y="538"/>
                  </a:cubicBezTo>
                  <a:cubicBezTo>
                    <a:pt x="674" y="535"/>
                    <a:pt x="673" y="531"/>
                    <a:pt x="669" y="530"/>
                  </a:cubicBezTo>
                  <a:cubicBezTo>
                    <a:pt x="669" y="527"/>
                    <a:pt x="667" y="526"/>
                    <a:pt x="669" y="526"/>
                  </a:cubicBezTo>
                  <a:cubicBezTo>
                    <a:pt x="668" y="524"/>
                    <a:pt x="666" y="523"/>
                    <a:pt x="665" y="523"/>
                  </a:cubicBezTo>
                  <a:cubicBezTo>
                    <a:pt x="665" y="521"/>
                    <a:pt x="665" y="519"/>
                    <a:pt x="663" y="519"/>
                  </a:cubicBezTo>
                  <a:cubicBezTo>
                    <a:pt x="663" y="516"/>
                    <a:pt x="664" y="515"/>
                    <a:pt x="665" y="513"/>
                  </a:cubicBezTo>
                  <a:cubicBezTo>
                    <a:pt x="665" y="511"/>
                    <a:pt x="664" y="509"/>
                    <a:pt x="662" y="509"/>
                  </a:cubicBezTo>
                  <a:cubicBezTo>
                    <a:pt x="663" y="507"/>
                    <a:pt x="664" y="506"/>
                    <a:pt x="662" y="506"/>
                  </a:cubicBezTo>
                  <a:cubicBezTo>
                    <a:pt x="662" y="504"/>
                    <a:pt x="665" y="505"/>
                    <a:pt x="668" y="505"/>
                  </a:cubicBezTo>
                  <a:cubicBezTo>
                    <a:pt x="667" y="503"/>
                    <a:pt x="666" y="503"/>
                    <a:pt x="666" y="502"/>
                  </a:cubicBezTo>
                  <a:cubicBezTo>
                    <a:pt x="666" y="501"/>
                    <a:pt x="668" y="500"/>
                    <a:pt x="668" y="499"/>
                  </a:cubicBezTo>
                  <a:cubicBezTo>
                    <a:pt x="667" y="497"/>
                    <a:pt x="665" y="495"/>
                    <a:pt x="665" y="492"/>
                  </a:cubicBezTo>
                  <a:cubicBezTo>
                    <a:pt x="664" y="489"/>
                    <a:pt x="665" y="485"/>
                    <a:pt x="665" y="483"/>
                  </a:cubicBezTo>
                  <a:cubicBezTo>
                    <a:pt x="664" y="482"/>
                    <a:pt x="663" y="482"/>
                    <a:pt x="662" y="481"/>
                  </a:cubicBezTo>
                  <a:cubicBezTo>
                    <a:pt x="661" y="479"/>
                    <a:pt x="661" y="478"/>
                    <a:pt x="661" y="476"/>
                  </a:cubicBezTo>
                  <a:cubicBezTo>
                    <a:pt x="659" y="474"/>
                    <a:pt x="658" y="472"/>
                    <a:pt x="656" y="471"/>
                  </a:cubicBezTo>
                  <a:cubicBezTo>
                    <a:pt x="652" y="470"/>
                    <a:pt x="654" y="476"/>
                    <a:pt x="651" y="472"/>
                  </a:cubicBezTo>
                  <a:cubicBezTo>
                    <a:pt x="649" y="472"/>
                    <a:pt x="650" y="475"/>
                    <a:pt x="649" y="476"/>
                  </a:cubicBezTo>
                  <a:cubicBezTo>
                    <a:pt x="649" y="477"/>
                    <a:pt x="647" y="476"/>
                    <a:pt x="647" y="476"/>
                  </a:cubicBezTo>
                  <a:cubicBezTo>
                    <a:pt x="646" y="477"/>
                    <a:pt x="647" y="480"/>
                    <a:pt x="645" y="479"/>
                  </a:cubicBezTo>
                  <a:cubicBezTo>
                    <a:pt x="642" y="480"/>
                    <a:pt x="642" y="478"/>
                    <a:pt x="641" y="475"/>
                  </a:cubicBezTo>
                  <a:cubicBezTo>
                    <a:pt x="641" y="474"/>
                    <a:pt x="640" y="474"/>
                    <a:pt x="640" y="474"/>
                  </a:cubicBezTo>
                  <a:cubicBezTo>
                    <a:pt x="639" y="472"/>
                    <a:pt x="641" y="472"/>
                    <a:pt x="641" y="471"/>
                  </a:cubicBezTo>
                  <a:cubicBezTo>
                    <a:pt x="641" y="470"/>
                    <a:pt x="637" y="464"/>
                    <a:pt x="641" y="461"/>
                  </a:cubicBezTo>
                  <a:cubicBezTo>
                    <a:pt x="640" y="460"/>
                    <a:pt x="637" y="458"/>
                    <a:pt x="638" y="453"/>
                  </a:cubicBezTo>
                  <a:cubicBezTo>
                    <a:pt x="637" y="453"/>
                    <a:pt x="637" y="454"/>
                    <a:pt x="637" y="455"/>
                  </a:cubicBezTo>
                  <a:cubicBezTo>
                    <a:pt x="634" y="454"/>
                    <a:pt x="636" y="449"/>
                    <a:pt x="634" y="447"/>
                  </a:cubicBezTo>
                  <a:cubicBezTo>
                    <a:pt x="633" y="446"/>
                    <a:pt x="632" y="445"/>
                    <a:pt x="631" y="444"/>
                  </a:cubicBezTo>
                  <a:cubicBezTo>
                    <a:pt x="631" y="443"/>
                    <a:pt x="630" y="442"/>
                    <a:pt x="630" y="441"/>
                  </a:cubicBezTo>
                  <a:cubicBezTo>
                    <a:pt x="629" y="440"/>
                    <a:pt x="624" y="440"/>
                    <a:pt x="626" y="437"/>
                  </a:cubicBezTo>
                  <a:cubicBezTo>
                    <a:pt x="621" y="437"/>
                    <a:pt x="620" y="440"/>
                    <a:pt x="617" y="441"/>
                  </a:cubicBezTo>
                  <a:cubicBezTo>
                    <a:pt x="615" y="441"/>
                    <a:pt x="613" y="441"/>
                    <a:pt x="613" y="443"/>
                  </a:cubicBezTo>
                  <a:cubicBezTo>
                    <a:pt x="603" y="443"/>
                    <a:pt x="603" y="443"/>
                    <a:pt x="603" y="443"/>
                  </a:cubicBezTo>
                  <a:cubicBezTo>
                    <a:pt x="602" y="444"/>
                    <a:pt x="601" y="445"/>
                    <a:pt x="600" y="446"/>
                  </a:cubicBezTo>
                  <a:cubicBezTo>
                    <a:pt x="600" y="446"/>
                    <a:pt x="599" y="445"/>
                    <a:pt x="599" y="447"/>
                  </a:cubicBezTo>
                  <a:cubicBezTo>
                    <a:pt x="599" y="448"/>
                    <a:pt x="596" y="449"/>
                    <a:pt x="595" y="450"/>
                  </a:cubicBezTo>
                  <a:cubicBezTo>
                    <a:pt x="592" y="452"/>
                    <a:pt x="589" y="458"/>
                    <a:pt x="583" y="460"/>
                  </a:cubicBezTo>
                  <a:cubicBezTo>
                    <a:pt x="580" y="462"/>
                    <a:pt x="579" y="467"/>
                    <a:pt x="574" y="468"/>
                  </a:cubicBezTo>
                  <a:cubicBezTo>
                    <a:pt x="576" y="471"/>
                    <a:pt x="575" y="471"/>
                    <a:pt x="571" y="471"/>
                  </a:cubicBezTo>
                  <a:cubicBezTo>
                    <a:pt x="571" y="473"/>
                    <a:pt x="571" y="473"/>
                    <a:pt x="572" y="474"/>
                  </a:cubicBezTo>
                  <a:cubicBezTo>
                    <a:pt x="572" y="475"/>
                    <a:pt x="569" y="475"/>
                    <a:pt x="569" y="474"/>
                  </a:cubicBezTo>
                  <a:cubicBezTo>
                    <a:pt x="567" y="474"/>
                    <a:pt x="568" y="478"/>
                    <a:pt x="564" y="476"/>
                  </a:cubicBezTo>
                  <a:cubicBezTo>
                    <a:pt x="562" y="477"/>
                    <a:pt x="562" y="480"/>
                    <a:pt x="560" y="479"/>
                  </a:cubicBezTo>
                  <a:cubicBezTo>
                    <a:pt x="559" y="482"/>
                    <a:pt x="561" y="482"/>
                    <a:pt x="561" y="483"/>
                  </a:cubicBezTo>
                  <a:cubicBezTo>
                    <a:pt x="561" y="486"/>
                    <a:pt x="559" y="490"/>
                    <a:pt x="558" y="495"/>
                  </a:cubicBezTo>
                  <a:cubicBezTo>
                    <a:pt x="557" y="501"/>
                    <a:pt x="558" y="508"/>
                    <a:pt x="557" y="510"/>
                  </a:cubicBezTo>
                  <a:cubicBezTo>
                    <a:pt x="557" y="511"/>
                    <a:pt x="554" y="510"/>
                    <a:pt x="554" y="510"/>
                  </a:cubicBezTo>
                  <a:cubicBezTo>
                    <a:pt x="553" y="511"/>
                    <a:pt x="554" y="515"/>
                    <a:pt x="553" y="516"/>
                  </a:cubicBezTo>
                  <a:cubicBezTo>
                    <a:pt x="551" y="517"/>
                    <a:pt x="549" y="516"/>
                    <a:pt x="547" y="517"/>
                  </a:cubicBezTo>
                  <a:cubicBezTo>
                    <a:pt x="546" y="518"/>
                    <a:pt x="546" y="521"/>
                    <a:pt x="543" y="520"/>
                  </a:cubicBezTo>
                  <a:cubicBezTo>
                    <a:pt x="539" y="516"/>
                    <a:pt x="537" y="512"/>
                    <a:pt x="536" y="506"/>
                  </a:cubicBezTo>
                  <a:cubicBezTo>
                    <a:pt x="535" y="505"/>
                    <a:pt x="534" y="504"/>
                    <a:pt x="533" y="503"/>
                  </a:cubicBezTo>
                  <a:cubicBezTo>
                    <a:pt x="532" y="503"/>
                    <a:pt x="532" y="501"/>
                    <a:pt x="530" y="502"/>
                  </a:cubicBezTo>
                  <a:cubicBezTo>
                    <a:pt x="529" y="497"/>
                    <a:pt x="532" y="497"/>
                    <a:pt x="533" y="495"/>
                  </a:cubicBezTo>
                  <a:cubicBezTo>
                    <a:pt x="533" y="492"/>
                    <a:pt x="530" y="491"/>
                    <a:pt x="529" y="489"/>
                  </a:cubicBezTo>
                  <a:cubicBezTo>
                    <a:pt x="527" y="488"/>
                    <a:pt x="527" y="485"/>
                    <a:pt x="524" y="485"/>
                  </a:cubicBezTo>
                  <a:cubicBezTo>
                    <a:pt x="524" y="482"/>
                    <a:pt x="523" y="479"/>
                    <a:pt x="522" y="476"/>
                  </a:cubicBezTo>
                  <a:cubicBezTo>
                    <a:pt x="520" y="474"/>
                    <a:pt x="520" y="464"/>
                    <a:pt x="519" y="457"/>
                  </a:cubicBezTo>
                  <a:cubicBezTo>
                    <a:pt x="518" y="453"/>
                    <a:pt x="517" y="445"/>
                    <a:pt x="516" y="440"/>
                  </a:cubicBezTo>
                  <a:cubicBezTo>
                    <a:pt x="514" y="440"/>
                    <a:pt x="510" y="446"/>
                    <a:pt x="513" y="447"/>
                  </a:cubicBezTo>
                  <a:cubicBezTo>
                    <a:pt x="513" y="451"/>
                    <a:pt x="508" y="447"/>
                    <a:pt x="506" y="447"/>
                  </a:cubicBezTo>
                  <a:cubicBezTo>
                    <a:pt x="505" y="447"/>
                    <a:pt x="504" y="447"/>
                    <a:pt x="503" y="447"/>
                  </a:cubicBezTo>
                  <a:cubicBezTo>
                    <a:pt x="502" y="446"/>
                    <a:pt x="501" y="441"/>
                    <a:pt x="498" y="443"/>
                  </a:cubicBezTo>
                  <a:cubicBezTo>
                    <a:pt x="497" y="440"/>
                    <a:pt x="499" y="440"/>
                    <a:pt x="501" y="440"/>
                  </a:cubicBezTo>
                  <a:cubicBezTo>
                    <a:pt x="499" y="438"/>
                    <a:pt x="500" y="438"/>
                    <a:pt x="501" y="436"/>
                  </a:cubicBezTo>
                  <a:cubicBezTo>
                    <a:pt x="500" y="433"/>
                    <a:pt x="497" y="435"/>
                    <a:pt x="495" y="434"/>
                  </a:cubicBezTo>
                  <a:cubicBezTo>
                    <a:pt x="494" y="434"/>
                    <a:pt x="492" y="427"/>
                    <a:pt x="491" y="432"/>
                  </a:cubicBezTo>
                  <a:cubicBezTo>
                    <a:pt x="488" y="432"/>
                    <a:pt x="489" y="427"/>
                    <a:pt x="489" y="427"/>
                  </a:cubicBezTo>
                  <a:cubicBezTo>
                    <a:pt x="489" y="426"/>
                    <a:pt x="486" y="426"/>
                    <a:pt x="487" y="423"/>
                  </a:cubicBezTo>
                  <a:cubicBezTo>
                    <a:pt x="486" y="422"/>
                    <a:pt x="482" y="424"/>
                    <a:pt x="481" y="423"/>
                  </a:cubicBezTo>
                  <a:cubicBezTo>
                    <a:pt x="481" y="423"/>
                    <a:pt x="481" y="420"/>
                    <a:pt x="481" y="420"/>
                  </a:cubicBezTo>
                  <a:cubicBezTo>
                    <a:pt x="478" y="420"/>
                    <a:pt x="475" y="422"/>
                    <a:pt x="473" y="422"/>
                  </a:cubicBezTo>
                  <a:cubicBezTo>
                    <a:pt x="472" y="422"/>
                    <a:pt x="471" y="422"/>
                    <a:pt x="470" y="422"/>
                  </a:cubicBezTo>
                  <a:cubicBezTo>
                    <a:pt x="468" y="421"/>
                    <a:pt x="467" y="420"/>
                    <a:pt x="467" y="423"/>
                  </a:cubicBezTo>
                  <a:cubicBezTo>
                    <a:pt x="454" y="424"/>
                    <a:pt x="443" y="422"/>
                    <a:pt x="433" y="420"/>
                  </a:cubicBezTo>
                  <a:cubicBezTo>
                    <a:pt x="434" y="417"/>
                    <a:pt x="431" y="418"/>
                    <a:pt x="431" y="416"/>
                  </a:cubicBezTo>
                  <a:cubicBezTo>
                    <a:pt x="430" y="413"/>
                    <a:pt x="424" y="419"/>
                    <a:pt x="428" y="413"/>
                  </a:cubicBezTo>
                  <a:cubicBezTo>
                    <a:pt x="426" y="414"/>
                    <a:pt x="425" y="413"/>
                    <a:pt x="425" y="412"/>
                  </a:cubicBezTo>
                  <a:cubicBezTo>
                    <a:pt x="421" y="414"/>
                    <a:pt x="411" y="412"/>
                    <a:pt x="407" y="411"/>
                  </a:cubicBezTo>
                  <a:cubicBezTo>
                    <a:pt x="405" y="410"/>
                    <a:pt x="404" y="410"/>
                    <a:pt x="404" y="408"/>
                  </a:cubicBezTo>
                  <a:cubicBezTo>
                    <a:pt x="398" y="409"/>
                    <a:pt x="399" y="403"/>
                    <a:pt x="394" y="404"/>
                  </a:cubicBezTo>
                  <a:cubicBezTo>
                    <a:pt x="393" y="398"/>
                    <a:pt x="390" y="395"/>
                    <a:pt x="388" y="391"/>
                  </a:cubicBezTo>
                  <a:cubicBezTo>
                    <a:pt x="376" y="389"/>
                    <a:pt x="376" y="395"/>
                    <a:pt x="377" y="402"/>
                  </a:cubicBezTo>
                  <a:cubicBezTo>
                    <a:pt x="377" y="404"/>
                    <a:pt x="383" y="407"/>
                    <a:pt x="387" y="412"/>
                  </a:cubicBezTo>
                  <a:cubicBezTo>
                    <a:pt x="388" y="413"/>
                    <a:pt x="391" y="421"/>
                    <a:pt x="394" y="419"/>
                  </a:cubicBezTo>
                  <a:cubicBezTo>
                    <a:pt x="393" y="422"/>
                    <a:pt x="397" y="422"/>
                    <a:pt x="395" y="426"/>
                  </a:cubicBezTo>
                  <a:cubicBezTo>
                    <a:pt x="399" y="426"/>
                    <a:pt x="407" y="425"/>
                    <a:pt x="402" y="429"/>
                  </a:cubicBezTo>
                  <a:cubicBezTo>
                    <a:pt x="405" y="430"/>
                    <a:pt x="404" y="427"/>
                    <a:pt x="405" y="426"/>
                  </a:cubicBezTo>
                  <a:cubicBezTo>
                    <a:pt x="407" y="425"/>
                    <a:pt x="411" y="426"/>
                    <a:pt x="411" y="423"/>
                  </a:cubicBezTo>
                  <a:cubicBezTo>
                    <a:pt x="411" y="422"/>
                    <a:pt x="413" y="422"/>
                    <a:pt x="414" y="422"/>
                  </a:cubicBezTo>
                  <a:cubicBezTo>
                    <a:pt x="415" y="421"/>
                    <a:pt x="414" y="420"/>
                    <a:pt x="415" y="419"/>
                  </a:cubicBezTo>
                  <a:cubicBezTo>
                    <a:pt x="417" y="418"/>
                    <a:pt x="421" y="418"/>
                    <a:pt x="423" y="418"/>
                  </a:cubicBezTo>
                  <a:cubicBezTo>
                    <a:pt x="424" y="418"/>
                    <a:pt x="421" y="420"/>
                    <a:pt x="422" y="420"/>
                  </a:cubicBezTo>
                  <a:cubicBezTo>
                    <a:pt x="422" y="421"/>
                    <a:pt x="425" y="420"/>
                    <a:pt x="425" y="420"/>
                  </a:cubicBezTo>
                  <a:cubicBezTo>
                    <a:pt x="426" y="423"/>
                    <a:pt x="425" y="425"/>
                    <a:pt x="426" y="426"/>
                  </a:cubicBezTo>
                  <a:cubicBezTo>
                    <a:pt x="425" y="429"/>
                    <a:pt x="430" y="427"/>
                    <a:pt x="431" y="430"/>
                  </a:cubicBezTo>
                  <a:cubicBezTo>
                    <a:pt x="431" y="434"/>
                    <a:pt x="433" y="431"/>
                    <a:pt x="436" y="433"/>
                  </a:cubicBezTo>
                  <a:cubicBezTo>
                    <a:pt x="438" y="434"/>
                    <a:pt x="437" y="436"/>
                    <a:pt x="440" y="437"/>
                  </a:cubicBezTo>
                  <a:cubicBezTo>
                    <a:pt x="437" y="440"/>
                    <a:pt x="441" y="444"/>
                    <a:pt x="440" y="448"/>
                  </a:cubicBezTo>
                  <a:cubicBezTo>
                    <a:pt x="436" y="448"/>
                    <a:pt x="436" y="448"/>
                    <a:pt x="436" y="448"/>
                  </a:cubicBezTo>
                  <a:cubicBezTo>
                    <a:pt x="438" y="454"/>
                    <a:pt x="433" y="452"/>
                    <a:pt x="433" y="457"/>
                  </a:cubicBezTo>
                  <a:cubicBezTo>
                    <a:pt x="431" y="456"/>
                    <a:pt x="429" y="457"/>
                    <a:pt x="429" y="460"/>
                  </a:cubicBezTo>
                  <a:cubicBezTo>
                    <a:pt x="423" y="460"/>
                    <a:pt x="423" y="460"/>
                    <a:pt x="423" y="460"/>
                  </a:cubicBezTo>
                  <a:cubicBezTo>
                    <a:pt x="421" y="460"/>
                    <a:pt x="423" y="462"/>
                    <a:pt x="422" y="464"/>
                  </a:cubicBezTo>
                  <a:cubicBezTo>
                    <a:pt x="422" y="464"/>
                    <a:pt x="420" y="464"/>
                    <a:pt x="419" y="464"/>
                  </a:cubicBezTo>
                  <a:cubicBezTo>
                    <a:pt x="419" y="464"/>
                    <a:pt x="420" y="467"/>
                    <a:pt x="419" y="468"/>
                  </a:cubicBezTo>
                  <a:cubicBezTo>
                    <a:pt x="416" y="468"/>
                    <a:pt x="415" y="468"/>
                    <a:pt x="415" y="471"/>
                  </a:cubicBezTo>
                  <a:cubicBezTo>
                    <a:pt x="412" y="471"/>
                    <a:pt x="411" y="471"/>
                    <a:pt x="409" y="472"/>
                  </a:cubicBezTo>
                  <a:cubicBezTo>
                    <a:pt x="407" y="474"/>
                    <a:pt x="408" y="474"/>
                    <a:pt x="404" y="475"/>
                  </a:cubicBezTo>
                  <a:cubicBezTo>
                    <a:pt x="402" y="475"/>
                    <a:pt x="395" y="478"/>
                    <a:pt x="395" y="482"/>
                  </a:cubicBezTo>
                  <a:cubicBezTo>
                    <a:pt x="394" y="483"/>
                    <a:pt x="391" y="481"/>
                    <a:pt x="390" y="482"/>
                  </a:cubicBezTo>
                  <a:cubicBezTo>
                    <a:pt x="388" y="483"/>
                    <a:pt x="389" y="484"/>
                    <a:pt x="388" y="485"/>
                  </a:cubicBezTo>
                  <a:cubicBezTo>
                    <a:pt x="388" y="485"/>
                    <a:pt x="386" y="485"/>
                    <a:pt x="386" y="485"/>
                  </a:cubicBezTo>
                  <a:cubicBezTo>
                    <a:pt x="386" y="485"/>
                    <a:pt x="382" y="486"/>
                    <a:pt x="381" y="486"/>
                  </a:cubicBezTo>
                  <a:cubicBezTo>
                    <a:pt x="379" y="489"/>
                    <a:pt x="368" y="488"/>
                    <a:pt x="363" y="491"/>
                  </a:cubicBezTo>
                  <a:cubicBezTo>
                    <a:pt x="359" y="491"/>
                    <a:pt x="367" y="493"/>
                    <a:pt x="360" y="493"/>
                  </a:cubicBezTo>
                  <a:cubicBezTo>
                    <a:pt x="360" y="493"/>
                    <a:pt x="358" y="493"/>
                    <a:pt x="358" y="493"/>
                  </a:cubicBezTo>
                  <a:cubicBezTo>
                    <a:pt x="356" y="494"/>
                    <a:pt x="356" y="497"/>
                    <a:pt x="353" y="496"/>
                  </a:cubicBezTo>
                  <a:cubicBezTo>
                    <a:pt x="355" y="493"/>
                    <a:pt x="351" y="494"/>
                    <a:pt x="351" y="493"/>
                  </a:cubicBezTo>
                  <a:cubicBezTo>
                    <a:pt x="350" y="492"/>
                    <a:pt x="352" y="487"/>
                    <a:pt x="348" y="488"/>
                  </a:cubicBezTo>
                  <a:cubicBezTo>
                    <a:pt x="347" y="485"/>
                    <a:pt x="349" y="485"/>
                    <a:pt x="349" y="483"/>
                  </a:cubicBezTo>
                  <a:cubicBezTo>
                    <a:pt x="348" y="482"/>
                    <a:pt x="345" y="481"/>
                    <a:pt x="348" y="481"/>
                  </a:cubicBezTo>
                  <a:cubicBezTo>
                    <a:pt x="347" y="479"/>
                    <a:pt x="346" y="478"/>
                    <a:pt x="344" y="478"/>
                  </a:cubicBezTo>
                  <a:cubicBezTo>
                    <a:pt x="345" y="474"/>
                    <a:pt x="341" y="470"/>
                    <a:pt x="344" y="469"/>
                  </a:cubicBezTo>
                  <a:cubicBezTo>
                    <a:pt x="344" y="468"/>
                    <a:pt x="341" y="469"/>
                    <a:pt x="341" y="468"/>
                  </a:cubicBezTo>
                  <a:cubicBezTo>
                    <a:pt x="339" y="467"/>
                    <a:pt x="340" y="463"/>
                    <a:pt x="341" y="464"/>
                  </a:cubicBezTo>
                  <a:cubicBezTo>
                    <a:pt x="340" y="463"/>
                    <a:pt x="339" y="462"/>
                    <a:pt x="338" y="461"/>
                  </a:cubicBezTo>
                  <a:cubicBezTo>
                    <a:pt x="337" y="460"/>
                    <a:pt x="338" y="460"/>
                    <a:pt x="337" y="460"/>
                  </a:cubicBezTo>
                  <a:cubicBezTo>
                    <a:pt x="336" y="460"/>
                    <a:pt x="334" y="455"/>
                    <a:pt x="334" y="455"/>
                  </a:cubicBezTo>
                  <a:cubicBezTo>
                    <a:pt x="334" y="455"/>
                    <a:pt x="334" y="457"/>
                    <a:pt x="334" y="457"/>
                  </a:cubicBezTo>
                  <a:cubicBezTo>
                    <a:pt x="331" y="455"/>
                    <a:pt x="331" y="450"/>
                    <a:pt x="327" y="450"/>
                  </a:cubicBezTo>
                  <a:cubicBezTo>
                    <a:pt x="330" y="444"/>
                    <a:pt x="323" y="443"/>
                    <a:pt x="324" y="436"/>
                  </a:cubicBezTo>
                  <a:cubicBezTo>
                    <a:pt x="324" y="434"/>
                    <a:pt x="321" y="435"/>
                    <a:pt x="321" y="433"/>
                  </a:cubicBezTo>
                  <a:cubicBezTo>
                    <a:pt x="321" y="430"/>
                    <a:pt x="316" y="432"/>
                    <a:pt x="316" y="430"/>
                  </a:cubicBezTo>
                  <a:cubicBezTo>
                    <a:pt x="317" y="428"/>
                    <a:pt x="317" y="427"/>
                    <a:pt x="314" y="427"/>
                  </a:cubicBezTo>
                  <a:cubicBezTo>
                    <a:pt x="316" y="425"/>
                    <a:pt x="315" y="424"/>
                    <a:pt x="314" y="420"/>
                  </a:cubicBezTo>
                  <a:cubicBezTo>
                    <a:pt x="314" y="420"/>
                    <a:pt x="314" y="418"/>
                    <a:pt x="314" y="418"/>
                  </a:cubicBezTo>
                  <a:cubicBezTo>
                    <a:pt x="314" y="417"/>
                    <a:pt x="313" y="418"/>
                    <a:pt x="313" y="418"/>
                  </a:cubicBezTo>
                  <a:cubicBezTo>
                    <a:pt x="312" y="414"/>
                    <a:pt x="315" y="415"/>
                    <a:pt x="313" y="412"/>
                  </a:cubicBezTo>
                  <a:cubicBezTo>
                    <a:pt x="311" y="410"/>
                    <a:pt x="310" y="419"/>
                    <a:pt x="310" y="412"/>
                  </a:cubicBezTo>
                  <a:cubicBezTo>
                    <a:pt x="310" y="407"/>
                    <a:pt x="305" y="403"/>
                    <a:pt x="300" y="398"/>
                  </a:cubicBezTo>
                  <a:cubicBezTo>
                    <a:pt x="296" y="401"/>
                    <a:pt x="299" y="402"/>
                    <a:pt x="297" y="406"/>
                  </a:cubicBezTo>
                  <a:cubicBezTo>
                    <a:pt x="294" y="407"/>
                    <a:pt x="295" y="404"/>
                    <a:pt x="293" y="404"/>
                  </a:cubicBezTo>
                  <a:cubicBezTo>
                    <a:pt x="291" y="404"/>
                    <a:pt x="291" y="402"/>
                    <a:pt x="289" y="402"/>
                  </a:cubicBezTo>
                  <a:cubicBezTo>
                    <a:pt x="292" y="404"/>
                    <a:pt x="290" y="411"/>
                    <a:pt x="294" y="411"/>
                  </a:cubicBezTo>
                  <a:cubicBezTo>
                    <a:pt x="293" y="414"/>
                    <a:pt x="295" y="418"/>
                    <a:pt x="297" y="423"/>
                  </a:cubicBezTo>
                  <a:cubicBezTo>
                    <a:pt x="297" y="424"/>
                    <a:pt x="297" y="426"/>
                    <a:pt x="297" y="426"/>
                  </a:cubicBezTo>
                  <a:cubicBezTo>
                    <a:pt x="299" y="427"/>
                    <a:pt x="300" y="434"/>
                    <a:pt x="301" y="437"/>
                  </a:cubicBezTo>
                  <a:cubicBezTo>
                    <a:pt x="307" y="437"/>
                    <a:pt x="307" y="437"/>
                    <a:pt x="307" y="437"/>
                  </a:cubicBezTo>
                  <a:cubicBezTo>
                    <a:pt x="306" y="438"/>
                    <a:pt x="306" y="439"/>
                    <a:pt x="306" y="441"/>
                  </a:cubicBezTo>
                  <a:cubicBezTo>
                    <a:pt x="307" y="442"/>
                    <a:pt x="308" y="441"/>
                    <a:pt x="308" y="440"/>
                  </a:cubicBezTo>
                  <a:cubicBezTo>
                    <a:pt x="311" y="442"/>
                    <a:pt x="310" y="444"/>
                    <a:pt x="311" y="447"/>
                  </a:cubicBezTo>
                  <a:cubicBezTo>
                    <a:pt x="312" y="448"/>
                    <a:pt x="314" y="448"/>
                    <a:pt x="314" y="448"/>
                  </a:cubicBezTo>
                  <a:cubicBezTo>
                    <a:pt x="314" y="449"/>
                    <a:pt x="314" y="451"/>
                    <a:pt x="314" y="451"/>
                  </a:cubicBezTo>
                  <a:cubicBezTo>
                    <a:pt x="314" y="451"/>
                    <a:pt x="315" y="451"/>
                    <a:pt x="316" y="451"/>
                  </a:cubicBezTo>
                  <a:cubicBezTo>
                    <a:pt x="316" y="453"/>
                    <a:pt x="314" y="454"/>
                    <a:pt x="314" y="454"/>
                  </a:cubicBezTo>
                  <a:cubicBezTo>
                    <a:pt x="315" y="456"/>
                    <a:pt x="316" y="456"/>
                    <a:pt x="317" y="457"/>
                  </a:cubicBezTo>
                  <a:cubicBezTo>
                    <a:pt x="317" y="457"/>
                    <a:pt x="316" y="459"/>
                    <a:pt x="317" y="460"/>
                  </a:cubicBezTo>
                  <a:cubicBezTo>
                    <a:pt x="317" y="460"/>
                    <a:pt x="318" y="460"/>
                    <a:pt x="318" y="460"/>
                  </a:cubicBezTo>
                  <a:cubicBezTo>
                    <a:pt x="319" y="461"/>
                    <a:pt x="316" y="466"/>
                    <a:pt x="321" y="465"/>
                  </a:cubicBezTo>
                  <a:cubicBezTo>
                    <a:pt x="321" y="468"/>
                    <a:pt x="321" y="471"/>
                    <a:pt x="323" y="474"/>
                  </a:cubicBezTo>
                  <a:cubicBezTo>
                    <a:pt x="323" y="475"/>
                    <a:pt x="325" y="476"/>
                    <a:pt x="325" y="476"/>
                  </a:cubicBezTo>
                  <a:cubicBezTo>
                    <a:pt x="326" y="477"/>
                    <a:pt x="326" y="480"/>
                    <a:pt x="327" y="481"/>
                  </a:cubicBezTo>
                  <a:cubicBezTo>
                    <a:pt x="327" y="481"/>
                    <a:pt x="329" y="481"/>
                    <a:pt x="330" y="482"/>
                  </a:cubicBezTo>
                  <a:cubicBezTo>
                    <a:pt x="331" y="484"/>
                    <a:pt x="328" y="486"/>
                    <a:pt x="331" y="486"/>
                  </a:cubicBezTo>
                  <a:cubicBezTo>
                    <a:pt x="333" y="486"/>
                    <a:pt x="332" y="490"/>
                    <a:pt x="332" y="492"/>
                  </a:cubicBezTo>
                  <a:cubicBezTo>
                    <a:pt x="338" y="489"/>
                    <a:pt x="337" y="495"/>
                    <a:pt x="344" y="493"/>
                  </a:cubicBezTo>
                  <a:cubicBezTo>
                    <a:pt x="344" y="497"/>
                    <a:pt x="346" y="499"/>
                    <a:pt x="346" y="503"/>
                  </a:cubicBezTo>
                  <a:cubicBezTo>
                    <a:pt x="351" y="511"/>
                    <a:pt x="368" y="509"/>
                    <a:pt x="379" y="507"/>
                  </a:cubicBezTo>
                  <a:cubicBezTo>
                    <a:pt x="380" y="508"/>
                    <a:pt x="379" y="505"/>
                    <a:pt x="380" y="505"/>
                  </a:cubicBezTo>
                  <a:cubicBezTo>
                    <a:pt x="383" y="503"/>
                    <a:pt x="390" y="507"/>
                    <a:pt x="388" y="502"/>
                  </a:cubicBezTo>
                  <a:cubicBezTo>
                    <a:pt x="391" y="503"/>
                    <a:pt x="391" y="506"/>
                    <a:pt x="390" y="509"/>
                  </a:cubicBezTo>
                  <a:cubicBezTo>
                    <a:pt x="390" y="509"/>
                    <a:pt x="388" y="510"/>
                    <a:pt x="388" y="510"/>
                  </a:cubicBezTo>
                  <a:cubicBezTo>
                    <a:pt x="388" y="513"/>
                    <a:pt x="389" y="516"/>
                    <a:pt x="388" y="519"/>
                  </a:cubicBezTo>
                  <a:cubicBezTo>
                    <a:pt x="388" y="519"/>
                    <a:pt x="386" y="518"/>
                    <a:pt x="386" y="519"/>
                  </a:cubicBezTo>
                  <a:cubicBezTo>
                    <a:pt x="385" y="519"/>
                    <a:pt x="385" y="525"/>
                    <a:pt x="384" y="527"/>
                  </a:cubicBezTo>
                  <a:cubicBezTo>
                    <a:pt x="384" y="528"/>
                    <a:pt x="380" y="529"/>
                    <a:pt x="381" y="534"/>
                  </a:cubicBezTo>
                  <a:cubicBezTo>
                    <a:pt x="377" y="534"/>
                    <a:pt x="380" y="542"/>
                    <a:pt x="374" y="541"/>
                  </a:cubicBezTo>
                  <a:cubicBezTo>
                    <a:pt x="375" y="545"/>
                    <a:pt x="373" y="546"/>
                    <a:pt x="373" y="549"/>
                  </a:cubicBezTo>
                  <a:cubicBezTo>
                    <a:pt x="368" y="548"/>
                    <a:pt x="371" y="555"/>
                    <a:pt x="366" y="554"/>
                  </a:cubicBezTo>
                  <a:cubicBezTo>
                    <a:pt x="366" y="558"/>
                    <a:pt x="366" y="558"/>
                    <a:pt x="366" y="558"/>
                  </a:cubicBezTo>
                  <a:cubicBezTo>
                    <a:pt x="365" y="558"/>
                    <a:pt x="364" y="556"/>
                    <a:pt x="363" y="556"/>
                  </a:cubicBezTo>
                  <a:cubicBezTo>
                    <a:pt x="360" y="558"/>
                    <a:pt x="362" y="559"/>
                    <a:pt x="358" y="561"/>
                  </a:cubicBezTo>
                  <a:cubicBezTo>
                    <a:pt x="358" y="561"/>
                    <a:pt x="353" y="562"/>
                    <a:pt x="353" y="562"/>
                  </a:cubicBezTo>
                  <a:cubicBezTo>
                    <a:pt x="353" y="562"/>
                    <a:pt x="354" y="563"/>
                    <a:pt x="353" y="563"/>
                  </a:cubicBezTo>
                  <a:cubicBezTo>
                    <a:pt x="352" y="564"/>
                    <a:pt x="349" y="565"/>
                    <a:pt x="348" y="566"/>
                  </a:cubicBezTo>
                  <a:cubicBezTo>
                    <a:pt x="344" y="569"/>
                    <a:pt x="343" y="573"/>
                    <a:pt x="338" y="573"/>
                  </a:cubicBezTo>
                  <a:cubicBezTo>
                    <a:pt x="339" y="577"/>
                    <a:pt x="336" y="577"/>
                    <a:pt x="337" y="580"/>
                  </a:cubicBezTo>
                  <a:cubicBezTo>
                    <a:pt x="335" y="582"/>
                    <a:pt x="334" y="581"/>
                    <a:pt x="332" y="580"/>
                  </a:cubicBezTo>
                  <a:cubicBezTo>
                    <a:pt x="333" y="582"/>
                    <a:pt x="330" y="584"/>
                    <a:pt x="331" y="584"/>
                  </a:cubicBezTo>
                  <a:cubicBezTo>
                    <a:pt x="334" y="587"/>
                    <a:pt x="330" y="585"/>
                    <a:pt x="330" y="589"/>
                  </a:cubicBezTo>
                  <a:cubicBezTo>
                    <a:pt x="329" y="591"/>
                    <a:pt x="327" y="589"/>
                    <a:pt x="327" y="590"/>
                  </a:cubicBezTo>
                  <a:cubicBezTo>
                    <a:pt x="326" y="591"/>
                    <a:pt x="327" y="592"/>
                    <a:pt x="327" y="593"/>
                  </a:cubicBezTo>
                  <a:cubicBezTo>
                    <a:pt x="326" y="594"/>
                    <a:pt x="323" y="605"/>
                    <a:pt x="324" y="608"/>
                  </a:cubicBezTo>
                  <a:cubicBezTo>
                    <a:pt x="324" y="611"/>
                    <a:pt x="325" y="612"/>
                    <a:pt x="327" y="614"/>
                  </a:cubicBezTo>
                  <a:cubicBezTo>
                    <a:pt x="327" y="618"/>
                    <a:pt x="326" y="619"/>
                    <a:pt x="327" y="622"/>
                  </a:cubicBezTo>
                  <a:cubicBezTo>
                    <a:pt x="327" y="623"/>
                    <a:pt x="328" y="628"/>
                    <a:pt x="330" y="628"/>
                  </a:cubicBezTo>
                  <a:cubicBezTo>
                    <a:pt x="334" y="628"/>
                    <a:pt x="325" y="634"/>
                    <a:pt x="332" y="635"/>
                  </a:cubicBezTo>
                  <a:cubicBezTo>
                    <a:pt x="332" y="642"/>
                    <a:pt x="333" y="647"/>
                    <a:pt x="332" y="653"/>
                  </a:cubicBezTo>
                  <a:cubicBezTo>
                    <a:pt x="332" y="657"/>
                    <a:pt x="328" y="661"/>
                    <a:pt x="328" y="664"/>
                  </a:cubicBezTo>
                  <a:cubicBezTo>
                    <a:pt x="325" y="665"/>
                    <a:pt x="320" y="668"/>
                    <a:pt x="318" y="670"/>
                  </a:cubicBezTo>
                  <a:cubicBezTo>
                    <a:pt x="317" y="671"/>
                    <a:pt x="317" y="671"/>
                    <a:pt x="318" y="671"/>
                  </a:cubicBezTo>
                  <a:cubicBezTo>
                    <a:pt x="318" y="673"/>
                    <a:pt x="316" y="672"/>
                    <a:pt x="314" y="673"/>
                  </a:cubicBezTo>
                  <a:cubicBezTo>
                    <a:pt x="313" y="673"/>
                    <a:pt x="314" y="675"/>
                    <a:pt x="313" y="676"/>
                  </a:cubicBezTo>
                  <a:cubicBezTo>
                    <a:pt x="312" y="676"/>
                    <a:pt x="310" y="673"/>
                    <a:pt x="310" y="676"/>
                  </a:cubicBezTo>
                  <a:cubicBezTo>
                    <a:pt x="310" y="677"/>
                    <a:pt x="308" y="676"/>
                    <a:pt x="307" y="677"/>
                  </a:cubicBezTo>
                  <a:cubicBezTo>
                    <a:pt x="305" y="678"/>
                    <a:pt x="305" y="682"/>
                    <a:pt x="301" y="681"/>
                  </a:cubicBezTo>
                  <a:cubicBezTo>
                    <a:pt x="300" y="689"/>
                    <a:pt x="301" y="701"/>
                    <a:pt x="303" y="712"/>
                  </a:cubicBezTo>
                  <a:cubicBezTo>
                    <a:pt x="302" y="713"/>
                    <a:pt x="300" y="714"/>
                    <a:pt x="300" y="712"/>
                  </a:cubicBezTo>
                  <a:cubicBezTo>
                    <a:pt x="298" y="712"/>
                    <a:pt x="299" y="714"/>
                    <a:pt x="299" y="715"/>
                  </a:cubicBezTo>
                  <a:cubicBezTo>
                    <a:pt x="297" y="716"/>
                    <a:pt x="295" y="714"/>
                    <a:pt x="294" y="716"/>
                  </a:cubicBezTo>
                  <a:cubicBezTo>
                    <a:pt x="294" y="718"/>
                    <a:pt x="289" y="718"/>
                    <a:pt x="287" y="721"/>
                  </a:cubicBezTo>
                  <a:cubicBezTo>
                    <a:pt x="287" y="729"/>
                    <a:pt x="287" y="729"/>
                    <a:pt x="287" y="729"/>
                  </a:cubicBezTo>
                  <a:cubicBezTo>
                    <a:pt x="284" y="729"/>
                    <a:pt x="286" y="734"/>
                    <a:pt x="285" y="736"/>
                  </a:cubicBezTo>
                  <a:cubicBezTo>
                    <a:pt x="284" y="737"/>
                    <a:pt x="282" y="737"/>
                    <a:pt x="282" y="737"/>
                  </a:cubicBezTo>
                  <a:cubicBezTo>
                    <a:pt x="281" y="740"/>
                    <a:pt x="281" y="742"/>
                    <a:pt x="279" y="744"/>
                  </a:cubicBezTo>
                  <a:cubicBezTo>
                    <a:pt x="279" y="745"/>
                    <a:pt x="279" y="747"/>
                    <a:pt x="279" y="747"/>
                  </a:cubicBezTo>
                  <a:cubicBezTo>
                    <a:pt x="279" y="748"/>
                    <a:pt x="276" y="747"/>
                    <a:pt x="276" y="747"/>
                  </a:cubicBezTo>
                  <a:cubicBezTo>
                    <a:pt x="276" y="748"/>
                    <a:pt x="277" y="751"/>
                    <a:pt x="276" y="751"/>
                  </a:cubicBezTo>
                  <a:cubicBezTo>
                    <a:pt x="276" y="752"/>
                    <a:pt x="274" y="751"/>
                    <a:pt x="273" y="751"/>
                  </a:cubicBezTo>
                  <a:cubicBezTo>
                    <a:pt x="273" y="752"/>
                    <a:pt x="274" y="754"/>
                    <a:pt x="273" y="754"/>
                  </a:cubicBezTo>
                  <a:cubicBezTo>
                    <a:pt x="273" y="755"/>
                    <a:pt x="271" y="754"/>
                    <a:pt x="271" y="754"/>
                  </a:cubicBezTo>
                  <a:cubicBezTo>
                    <a:pt x="270" y="755"/>
                    <a:pt x="268" y="757"/>
                    <a:pt x="268" y="758"/>
                  </a:cubicBezTo>
                  <a:cubicBezTo>
                    <a:pt x="268" y="760"/>
                    <a:pt x="266" y="759"/>
                    <a:pt x="265" y="760"/>
                  </a:cubicBezTo>
                  <a:cubicBezTo>
                    <a:pt x="265" y="760"/>
                    <a:pt x="265" y="762"/>
                    <a:pt x="265" y="763"/>
                  </a:cubicBezTo>
                  <a:cubicBezTo>
                    <a:pt x="264" y="763"/>
                    <a:pt x="263" y="762"/>
                    <a:pt x="262" y="763"/>
                  </a:cubicBezTo>
                  <a:cubicBezTo>
                    <a:pt x="261" y="763"/>
                    <a:pt x="260" y="765"/>
                    <a:pt x="259" y="765"/>
                  </a:cubicBezTo>
                  <a:cubicBezTo>
                    <a:pt x="259" y="766"/>
                    <a:pt x="257" y="768"/>
                    <a:pt x="257" y="768"/>
                  </a:cubicBezTo>
                  <a:cubicBezTo>
                    <a:pt x="256" y="769"/>
                    <a:pt x="252" y="770"/>
                    <a:pt x="252" y="770"/>
                  </a:cubicBezTo>
                  <a:cubicBezTo>
                    <a:pt x="251" y="769"/>
                    <a:pt x="251" y="769"/>
                    <a:pt x="250" y="770"/>
                  </a:cubicBezTo>
                  <a:cubicBezTo>
                    <a:pt x="248" y="771"/>
                    <a:pt x="247" y="770"/>
                    <a:pt x="244" y="771"/>
                  </a:cubicBezTo>
                  <a:cubicBezTo>
                    <a:pt x="243" y="771"/>
                    <a:pt x="234" y="775"/>
                    <a:pt x="231" y="771"/>
                  </a:cubicBezTo>
                  <a:cubicBezTo>
                    <a:pt x="229" y="771"/>
                    <a:pt x="231" y="773"/>
                    <a:pt x="231" y="772"/>
                  </a:cubicBezTo>
                  <a:cubicBezTo>
                    <a:pt x="229" y="776"/>
                    <a:pt x="226" y="773"/>
                    <a:pt x="222" y="774"/>
                  </a:cubicBezTo>
                  <a:cubicBezTo>
                    <a:pt x="220" y="774"/>
                    <a:pt x="221" y="775"/>
                    <a:pt x="222" y="775"/>
                  </a:cubicBezTo>
                  <a:cubicBezTo>
                    <a:pt x="220" y="777"/>
                    <a:pt x="213" y="774"/>
                    <a:pt x="209" y="774"/>
                  </a:cubicBezTo>
                  <a:cubicBezTo>
                    <a:pt x="209" y="767"/>
                    <a:pt x="203" y="763"/>
                    <a:pt x="206" y="757"/>
                  </a:cubicBezTo>
                  <a:cubicBezTo>
                    <a:pt x="203" y="754"/>
                    <a:pt x="200" y="752"/>
                    <a:pt x="200" y="746"/>
                  </a:cubicBezTo>
                  <a:cubicBezTo>
                    <a:pt x="196" y="750"/>
                    <a:pt x="200" y="748"/>
                    <a:pt x="198" y="742"/>
                  </a:cubicBezTo>
                  <a:cubicBezTo>
                    <a:pt x="196" y="735"/>
                    <a:pt x="187" y="730"/>
                    <a:pt x="189" y="722"/>
                  </a:cubicBezTo>
                  <a:cubicBezTo>
                    <a:pt x="188" y="721"/>
                    <a:pt x="188" y="725"/>
                    <a:pt x="188" y="725"/>
                  </a:cubicBezTo>
                  <a:cubicBezTo>
                    <a:pt x="185" y="724"/>
                    <a:pt x="188" y="715"/>
                    <a:pt x="185" y="719"/>
                  </a:cubicBezTo>
                  <a:cubicBezTo>
                    <a:pt x="183" y="717"/>
                    <a:pt x="183" y="712"/>
                    <a:pt x="184" y="709"/>
                  </a:cubicBezTo>
                  <a:cubicBezTo>
                    <a:pt x="184" y="705"/>
                    <a:pt x="185" y="702"/>
                    <a:pt x="182" y="697"/>
                  </a:cubicBezTo>
                  <a:cubicBezTo>
                    <a:pt x="183" y="695"/>
                    <a:pt x="179" y="696"/>
                    <a:pt x="178" y="695"/>
                  </a:cubicBezTo>
                  <a:cubicBezTo>
                    <a:pt x="177" y="694"/>
                    <a:pt x="182" y="691"/>
                    <a:pt x="175" y="693"/>
                  </a:cubicBezTo>
                  <a:cubicBezTo>
                    <a:pt x="175" y="692"/>
                    <a:pt x="176" y="689"/>
                    <a:pt x="175" y="688"/>
                  </a:cubicBezTo>
                  <a:cubicBezTo>
                    <a:pt x="175" y="688"/>
                    <a:pt x="173" y="689"/>
                    <a:pt x="172" y="688"/>
                  </a:cubicBezTo>
                  <a:cubicBezTo>
                    <a:pt x="172" y="688"/>
                    <a:pt x="176" y="683"/>
                    <a:pt x="171" y="684"/>
                  </a:cubicBezTo>
                  <a:cubicBezTo>
                    <a:pt x="171" y="682"/>
                    <a:pt x="173" y="681"/>
                    <a:pt x="172" y="678"/>
                  </a:cubicBezTo>
                  <a:cubicBezTo>
                    <a:pt x="170" y="677"/>
                    <a:pt x="173" y="672"/>
                    <a:pt x="168" y="673"/>
                  </a:cubicBezTo>
                  <a:cubicBezTo>
                    <a:pt x="168" y="660"/>
                    <a:pt x="169" y="656"/>
                    <a:pt x="175" y="648"/>
                  </a:cubicBezTo>
                  <a:cubicBezTo>
                    <a:pt x="174" y="646"/>
                    <a:pt x="177" y="640"/>
                    <a:pt x="174" y="641"/>
                  </a:cubicBezTo>
                  <a:cubicBezTo>
                    <a:pt x="174" y="638"/>
                    <a:pt x="177" y="640"/>
                    <a:pt x="178" y="639"/>
                  </a:cubicBezTo>
                  <a:cubicBezTo>
                    <a:pt x="179" y="639"/>
                    <a:pt x="178" y="636"/>
                    <a:pt x="179" y="636"/>
                  </a:cubicBezTo>
                  <a:cubicBezTo>
                    <a:pt x="179" y="634"/>
                    <a:pt x="178" y="621"/>
                    <a:pt x="177" y="625"/>
                  </a:cubicBezTo>
                  <a:cubicBezTo>
                    <a:pt x="174" y="623"/>
                    <a:pt x="175" y="619"/>
                    <a:pt x="175" y="617"/>
                  </a:cubicBezTo>
                  <a:cubicBezTo>
                    <a:pt x="175" y="613"/>
                    <a:pt x="176" y="610"/>
                    <a:pt x="175" y="607"/>
                  </a:cubicBezTo>
                  <a:cubicBezTo>
                    <a:pt x="175" y="605"/>
                    <a:pt x="173" y="606"/>
                    <a:pt x="172" y="606"/>
                  </a:cubicBezTo>
                  <a:cubicBezTo>
                    <a:pt x="172" y="605"/>
                    <a:pt x="174" y="604"/>
                    <a:pt x="174" y="603"/>
                  </a:cubicBezTo>
                  <a:cubicBezTo>
                    <a:pt x="174" y="603"/>
                    <a:pt x="172" y="602"/>
                    <a:pt x="172" y="601"/>
                  </a:cubicBezTo>
                  <a:cubicBezTo>
                    <a:pt x="172" y="598"/>
                    <a:pt x="171" y="599"/>
                    <a:pt x="170" y="597"/>
                  </a:cubicBezTo>
                  <a:cubicBezTo>
                    <a:pt x="169" y="597"/>
                    <a:pt x="170" y="595"/>
                    <a:pt x="170" y="594"/>
                  </a:cubicBezTo>
                  <a:cubicBezTo>
                    <a:pt x="169" y="594"/>
                    <a:pt x="166" y="594"/>
                    <a:pt x="167" y="593"/>
                  </a:cubicBezTo>
                  <a:cubicBezTo>
                    <a:pt x="167" y="593"/>
                    <a:pt x="168" y="593"/>
                    <a:pt x="168" y="593"/>
                  </a:cubicBezTo>
                  <a:cubicBezTo>
                    <a:pt x="166" y="590"/>
                    <a:pt x="165" y="589"/>
                    <a:pt x="161" y="587"/>
                  </a:cubicBezTo>
                  <a:cubicBezTo>
                    <a:pt x="160" y="587"/>
                    <a:pt x="161" y="586"/>
                    <a:pt x="160" y="586"/>
                  </a:cubicBezTo>
                  <a:cubicBezTo>
                    <a:pt x="158" y="586"/>
                    <a:pt x="158" y="582"/>
                    <a:pt x="156" y="583"/>
                  </a:cubicBezTo>
                  <a:cubicBezTo>
                    <a:pt x="153" y="571"/>
                    <a:pt x="156" y="561"/>
                    <a:pt x="156" y="548"/>
                  </a:cubicBezTo>
                  <a:cubicBezTo>
                    <a:pt x="155" y="545"/>
                    <a:pt x="152" y="550"/>
                    <a:pt x="153" y="544"/>
                  </a:cubicBezTo>
                  <a:cubicBezTo>
                    <a:pt x="145" y="544"/>
                    <a:pt x="138" y="543"/>
                    <a:pt x="133" y="541"/>
                  </a:cubicBezTo>
                  <a:cubicBezTo>
                    <a:pt x="135" y="533"/>
                    <a:pt x="129" y="542"/>
                    <a:pt x="130" y="534"/>
                  </a:cubicBezTo>
                  <a:cubicBezTo>
                    <a:pt x="124" y="532"/>
                    <a:pt x="123" y="531"/>
                    <a:pt x="115" y="533"/>
                  </a:cubicBezTo>
                  <a:cubicBezTo>
                    <a:pt x="114" y="533"/>
                    <a:pt x="111" y="533"/>
                    <a:pt x="109" y="534"/>
                  </a:cubicBezTo>
                  <a:cubicBezTo>
                    <a:pt x="109" y="534"/>
                    <a:pt x="105" y="536"/>
                    <a:pt x="101" y="535"/>
                  </a:cubicBezTo>
                  <a:cubicBezTo>
                    <a:pt x="103" y="539"/>
                    <a:pt x="105" y="537"/>
                    <a:pt x="98" y="538"/>
                  </a:cubicBezTo>
                  <a:cubicBezTo>
                    <a:pt x="93" y="539"/>
                    <a:pt x="90" y="541"/>
                    <a:pt x="83" y="541"/>
                  </a:cubicBezTo>
                  <a:cubicBezTo>
                    <a:pt x="80" y="541"/>
                    <a:pt x="80" y="540"/>
                    <a:pt x="78" y="540"/>
                  </a:cubicBezTo>
                  <a:cubicBezTo>
                    <a:pt x="69" y="539"/>
                    <a:pt x="60" y="544"/>
                    <a:pt x="52" y="542"/>
                  </a:cubicBezTo>
                  <a:cubicBezTo>
                    <a:pt x="52" y="538"/>
                    <a:pt x="47" y="539"/>
                    <a:pt x="45" y="538"/>
                  </a:cubicBezTo>
                  <a:cubicBezTo>
                    <a:pt x="44" y="538"/>
                    <a:pt x="45" y="536"/>
                    <a:pt x="45" y="535"/>
                  </a:cubicBezTo>
                  <a:cubicBezTo>
                    <a:pt x="44" y="535"/>
                    <a:pt x="41" y="536"/>
                    <a:pt x="41" y="535"/>
                  </a:cubicBezTo>
                  <a:cubicBezTo>
                    <a:pt x="40" y="535"/>
                    <a:pt x="41" y="533"/>
                    <a:pt x="41" y="533"/>
                  </a:cubicBezTo>
                  <a:cubicBezTo>
                    <a:pt x="39" y="532"/>
                    <a:pt x="38" y="533"/>
                    <a:pt x="38" y="531"/>
                  </a:cubicBezTo>
                  <a:cubicBezTo>
                    <a:pt x="38" y="531"/>
                    <a:pt x="35" y="529"/>
                    <a:pt x="35" y="528"/>
                  </a:cubicBezTo>
                  <a:cubicBezTo>
                    <a:pt x="34" y="528"/>
                    <a:pt x="35" y="527"/>
                    <a:pt x="34" y="527"/>
                  </a:cubicBezTo>
                  <a:cubicBezTo>
                    <a:pt x="32" y="527"/>
                    <a:pt x="33" y="525"/>
                    <a:pt x="32" y="524"/>
                  </a:cubicBezTo>
                  <a:cubicBezTo>
                    <a:pt x="31" y="523"/>
                    <a:pt x="30" y="524"/>
                    <a:pt x="29" y="523"/>
                  </a:cubicBezTo>
                  <a:cubicBezTo>
                    <a:pt x="29" y="522"/>
                    <a:pt x="30" y="521"/>
                    <a:pt x="29" y="520"/>
                  </a:cubicBezTo>
                  <a:cubicBezTo>
                    <a:pt x="28" y="519"/>
                    <a:pt x="26" y="521"/>
                    <a:pt x="26" y="519"/>
                  </a:cubicBezTo>
                  <a:cubicBezTo>
                    <a:pt x="26" y="518"/>
                    <a:pt x="28" y="516"/>
                    <a:pt x="28" y="517"/>
                  </a:cubicBezTo>
                  <a:cubicBezTo>
                    <a:pt x="26" y="512"/>
                    <a:pt x="20" y="514"/>
                    <a:pt x="21" y="509"/>
                  </a:cubicBezTo>
                  <a:cubicBezTo>
                    <a:pt x="14" y="511"/>
                    <a:pt x="17" y="503"/>
                    <a:pt x="11" y="505"/>
                  </a:cubicBezTo>
                  <a:cubicBezTo>
                    <a:pt x="12" y="503"/>
                    <a:pt x="13" y="502"/>
                    <a:pt x="12" y="500"/>
                  </a:cubicBezTo>
                  <a:cubicBezTo>
                    <a:pt x="12" y="498"/>
                    <a:pt x="9" y="499"/>
                    <a:pt x="7" y="499"/>
                  </a:cubicBezTo>
                  <a:cubicBezTo>
                    <a:pt x="8" y="496"/>
                    <a:pt x="4" y="496"/>
                    <a:pt x="4" y="495"/>
                  </a:cubicBezTo>
                  <a:cubicBezTo>
                    <a:pt x="4" y="492"/>
                    <a:pt x="6" y="493"/>
                    <a:pt x="4" y="489"/>
                  </a:cubicBezTo>
                  <a:cubicBezTo>
                    <a:pt x="4" y="488"/>
                    <a:pt x="3" y="489"/>
                    <a:pt x="3" y="488"/>
                  </a:cubicBezTo>
                  <a:cubicBezTo>
                    <a:pt x="3" y="487"/>
                    <a:pt x="1" y="483"/>
                    <a:pt x="0" y="482"/>
                  </a:cubicBezTo>
                  <a:cubicBezTo>
                    <a:pt x="0" y="480"/>
                    <a:pt x="3" y="482"/>
                    <a:pt x="4" y="481"/>
                  </a:cubicBezTo>
                  <a:cubicBezTo>
                    <a:pt x="5" y="480"/>
                    <a:pt x="4" y="476"/>
                    <a:pt x="7" y="476"/>
                  </a:cubicBezTo>
                  <a:cubicBezTo>
                    <a:pt x="7" y="453"/>
                    <a:pt x="7" y="453"/>
                    <a:pt x="7" y="453"/>
                  </a:cubicBezTo>
                  <a:cubicBezTo>
                    <a:pt x="7" y="451"/>
                    <a:pt x="4" y="452"/>
                    <a:pt x="4" y="451"/>
                  </a:cubicBezTo>
                  <a:cubicBezTo>
                    <a:pt x="4" y="451"/>
                    <a:pt x="5" y="449"/>
                    <a:pt x="5" y="448"/>
                  </a:cubicBezTo>
                  <a:cubicBezTo>
                    <a:pt x="6" y="446"/>
                    <a:pt x="4" y="445"/>
                    <a:pt x="4" y="443"/>
                  </a:cubicBezTo>
                  <a:cubicBezTo>
                    <a:pt x="9" y="449"/>
                    <a:pt x="4" y="433"/>
                    <a:pt x="10" y="439"/>
                  </a:cubicBezTo>
                  <a:cubicBezTo>
                    <a:pt x="11" y="437"/>
                    <a:pt x="9" y="432"/>
                    <a:pt x="11" y="430"/>
                  </a:cubicBezTo>
                  <a:cubicBezTo>
                    <a:pt x="11" y="430"/>
                    <a:pt x="14" y="430"/>
                    <a:pt x="14" y="430"/>
                  </a:cubicBezTo>
                  <a:cubicBezTo>
                    <a:pt x="14" y="429"/>
                    <a:pt x="12" y="428"/>
                    <a:pt x="12" y="426"/>
                  </a:cubicBezTo>
                  <a:cubicBezTo>
                    <a:pt x="18" y="425"/>
                    <a:pt x="17" y="417"/>
                    <a:pt x="22" y="416"/>
                  </a:cubicBezTo>
                  <a:cubicBezTo>
                    <a:pt x="22" y="411"/>
                    <a:pt x="27" y="411"/>
                    <a:pt x="26" y="406"/>
                  </a:cubicBezTo>
                  <a:cubicBezTo>
                    <a:pt x="29" y="407"/>
                    <a:pt x="29" y="405"/>
                    <a:pt x="29" y="404"/>
                  </a:cubicBezTo>
                  <a:cubicBezTo>
                    <a:pt x="38" y="403"/>
                    <a:pt x="44" y="400"/>
                    <a:pt x="43" y="389"/>
                  </a:cubicBezTo>
                  <a:cubicBezTo>
                    <a:pt x="49" y="391"/>
                    <a:pt x="44" y="382"/>
                    <a:pt x="49" y="382"/>
                  </a:cubicBezTo>
                  <a:cubicBezTo>
                    <a:pt x="49" y="374"/>
                    <a:pt x="49" y="374"/>
                    <a:pt x="49" y="374"/>
                  </a:cubicBezTo>
                  <a:cubicBezTo>
                    <a:pt x="51" y="374"/>
                    <a:pt x="52" y="372"/>
                    <a:pt x="55" y="373"/>
                  </a:cubicBezTo>
                  <a:cubicBezTo>
                    <a:pt x="57" y="370"/>
                    <a:pt x="59" y="368"/>
                    <a:pt x="62" y="364"/>
                  </a:cubicBezTo>
                  <a:cubicBezTo>
                    <a:pt x="62" y="363"/>
                    <a:pt x="63" y="364"/>
                    <a:pt x="63" y="363"/>
                  </a:cubicBezTo>
                  <a:cubicBezTo>
                    <a:pt x="63" y="361"/>
                    <a:pt x="67" y="361"/>
                    <a:pt x="66" y="359"/>
                  </a:cubicBezTo>
                  <a:cubicBezTo>
                    <a:pt x="72" y="360"/>
                    <a:pt x="73" y="355"/>
                    <a:pt x="78" y="356"/>
                  </a:cubicBezTo>
                  <a:cubicBezTo>
                    <a:pt x="76" y="361"/>
                    <a:pt x="85" y="356"/>
                    <a:pt x="83" y="361"/>
                  </a:cubicBezTo>
                  <a:cubicBezTo>
                    <a:pt x="85" y="358"/>
                    <a:pt x="97" y="363"/>
                    <a:pt x="97" y="357"/>
                  </a:cubicBezTo>
                  <a:cubicBezTo>
                    <a:pt x="103" y="356"/>
                    <a:pt x="109" y="355"/>
                    <a:pt x="112" y="350"/>
                  </a:cubicBezTo>
                  <a:cubicBezTo>
                    <a:pt x="114" y="350"/>
                    <a:pt x="116" y="350"/>
                    <a:pt x="116" y="349"/>
                  </a:cubicBezTo>
                  <a:cubicBezTo>
                    <a:pt x="119" y="349"/>
                    <a:pt x="119" y="350"/>
                    <a:pt x="122" y="350"/>
                  </a:cubicBezTo>
                  <a:cubicBezTo>
                    <a:pt x="125" y="350"/>
                    <a:pt x="128" y="349"/>
                    <a:pt x="130" y="349"/>
                  </a:cubicBezTo>
                  <a:cubicBezTo>
                    <a:pt x="130" y="349"/>
                    <a:pt x="131" y="350"/>
                    <a:pt x="132" y="350"/>
                  </a:cubicBezTo>
                  <a:cubicBezTo>
                    <a:pt x="135" y="350"/>
                    <a:pt x="141" y="353"/>
                    <a:pt x="147" y="352"/>
                  </a:cubicBezTo>
                  <a:cubicBezTo>
                    <a:pt x="150" y="351"/>
                    <a:pt x="154" y="347"/>
                    <a:pt x="157" y="350"/>
                  </a:cubicBezTo>
                  <a:cubicBezTo>
                    <a:pt x="159" y="353"/>
                    <a:pt x="158" y="350"/>
                    <a:pt x="163" y="350"/>
                  </a:cubicBezTo>
                  <a:cubicBezTo>
                    <a:pt x="163" y="351"/>
                    <a:pt x="164" y="352"/>
                    <a:pt x="164" y="353"/>
                  </a:cubicBezTo>
                  <a:cubicBezTo>
                    <a:pt x="164" y="353"/>
                    <a:pt x="161" y="354"/>
                    <a:pt x="161" y="354"/>
                  </a:cubicBezTo>
                  <a:cubicBezTo>
                    <a:pt x="161" y="356"/>
                    <a:pt x="162" y="355"/>
                    <a:pt x="163" y="356"/>
                  </a:cubicBezTo>
                  <a:cubicBezTo>
                    <a:pt x="163" y="357"/>
                    <a:pt x="161" y="357"/>
                    <a:pt x="161" y="357"/>
                  </a:cubicBezTo>
                  <a:cubicBezTo>
                    <a:pt x="161" y="358"/>
                    <a:pt x="163" y="359"/>
                    <a:pt x="163" y="360"/>
                  </a:cubicBezTo>
                  <a:cubicBezTo>
                    <a:pt x="162" y="364"/>
                    <a:pt x="160" y="366"/>
                    <a:pt x="164" y="371"/>
                  </a:cubicBezTo>
                  <a:cubicBezTo>
                    <a:pt x="165" y="374"/>
                    <a:pt x="166" y="370"/>
                    <a:pt x="168" y="373"/>
                  </a:cubicBezTo>
                  <a:cubicBezTo>
                    <a:pt x="168" y="374"/>
                    <a:pt x="171" y="373"/>
                    <a:pt x="171" y="374"/>
                  </a:cubicBezTo>
                  <a:cubicBezTo>
                    <a:pt x="171" y="374"/>
                    <a:pt x="171" y="377"/>
                    <a:pt x="171" y="377"/>
                  </a:cubicBezTo>
                  <a:cubicBezTo>
                    <a:pt x="172" y="378"/>
                    <a:pt x="175" y="376"/>
                    <a:pt x="175" y="378"/>
                  </a:cubicBezTo>
                  <a:cubicBezTo>
                    <a:pt x="180" y="376"/>
                    <a:pt x="183" y="382"/>
                    <a:pt x="185" y="378"/>
                  </a:cubicBezTo>
                  <a:cubicBezTo>
                    <a:pt x="187" y="378"/>
                    <a:pt x="186" y="381"/>
                    <a:pt x="186" y="381"/>
                  </a:cubicBezTo>
                  <a:cubicBezTo>
                    <a:pt x="189" y="383"/>
                    <a:pt x="190" y="381"/>
                    <a:pt x="193" y="382"/>
                  </a:cubicBezTo>
                  <a:cubicBezTo>
                    <a:pt x="194" y="383"/>
                    <a:pt x="194" y="385"/>
                    <a:pt x="195" y="385"/>
                  </a:cubicBezTo>
                  <a:cubicBezTo>
                    <a:pt x="195" y="386"/>
                    <a:pt x="197" y="385"/>
                    <a:pt x="198" y="385"/>
                  </a:cubicBezTo>
                  <a:cubicBezTo>
                    <a:pt x="199" y="387"/>
                    <a:pt x="200" y="386"/>
                    <a:pt x="202" y="387"/>
                  </a:cubicBezTo>
                  <a:cubicBezTo>
                    <a:pt x="202" y="387"/>
                    <a:pt x="203" y="389"/>
                    <a:pt x="203" y="389"/>
                  </a:cubicBezTo>
                  <a:cubicBezTo>
                    <a:pt x="204" y="390"/>
                    <a:pt x="206" y="388"/>
                    <a:pt x="207" y="388"/>
                  </a:cubicBezTo>
                  <a:cubicBezTo>
                    <a:pt x="207" y="388"/>
                    <a:pt x="208" y="389"/>
                    <a:pt x="209" y="389"/>
                  </a:cubicBezTo>
                  <a:cubicBezTo>
                    <a:pt x="210" y="390"/>
                    <a:pt x="211" y="389"/>
                    <a:pt x="212" y="389"/>
                  </a:cubicBezTo>
                  <a:cubicBezTo>
                    <a:pt x="212" y="388"/>
                    <a:pt x="214" y="388"/>
                    <a:pt x="214" y="387"/>
                  </a:cubicBezTo>
                  <a:cubicBezTo>
                    <a:pt x="214" y="387"/>
                    <a:pt x="217" y="386"/>
                    <a:pt x="216" y="385"/>
                  </a:cubicBezTo>
                  <a:cubicBezTo>
                    <a:pt x="212" y="382"/>
                    <a:pt x="220" y="383"/>
                    <a:pt x="220" y="378"/>
                  </a:cubicBezTo>
                  <a:cubicBezTo>
                    <a:pt x="224" y="379"/>
                    <a:pt x="224" y="376"/>
                    <a:pt x="229" y="377"/>
                  </a:cubicBezTo>
                  <a:cubicBezTo>
                    <a:pt x="229" y="377"/>
                    <a:pt x="230" y="378"/>
                    <a:pt x="230" y="378"/>
                  </a:cubicBezTo>
                  <a:cubicBezTo>
                    <a:pt x="232" y="379"/>
                    <a:pt x="234" y="378"/>
                    <a:pt x="236" y="378"/>
                  </a:cubicBezTo>
                  <a:cubicBezTo>
                    <a:pt x="236" y="378"/>
                    <a:pt x="238" y="381"/>
                    <a:pt x="238" y="381"/>
                  </a:cubicBezTo>
                  <a:cubicBezTo>
                    <a:pt x="239" y="381"/>
                    <a:pt x="241" y="379"/>
                    <a:pt x="243" y="380"/>
                  </a:cubicBezTo>
                  <a:cubicBezTo>
                    <a:pt x="243" y="380"/>
                    <a:pt x="242" y="382"/>
                    <a:pt x="243" y="382"/>
                  </a:cubicBezTo>
                  <a:cubicBezTo>
                    <a:pt x="244" y="383"/>
                    <a:pt x="246" y="380"/>
                    <a:pt x="248" y="381"/>
                  </a:cubicBezTo>
                  <a:cubicBezTo>
                    <a:pt x="249" y="382"/>
                    <a:pt x="245" y="383"/>
                    <a:pt x="245" y="382"/>
                  </a:cubicBezTo>
                  <a:cubicBezTo>
                    <a:pt x="246" y="385"/>
                    <a:pt x="255" y="385"/>
                    <a:pt x="259" y="385"/>
                  </a:cubicBezTo>
                  <a:cubicBezTo>
                    <a:pt x="259" y="391"/>
                    <a:pt x="271" y="389"/>
                    <a:pt x="273" y="385"/>
                  </a:cubicBezTo>
                  <a:cubicBezTo>
                    <a:pt x="274" y="387"/>
                    <a:pt x="280" y="384"/>
                    <a:pt x="282" y="385"/>
                  </a:cubicBezTo>
                  <a:cubicBezTo>
                    <a:pt x="283" y="387"/>
                    <a:pt x="282" y="385"/>
                    <a:pt x="285" y="385"/>
                  </a:cubicBezTo>
                  <a:cubicBezTo>
                    <a:pt x="287" y="386"/>
                    <a:pt x="289" y="387"/>
                    <a:pt x="292" y="387"/>
                  </a:cubicBezTo>
                  <a:cubicBezTo>
                    <a:pt x="294" y="386"/>
                    <a:pt x="295" y="384"/>
                    <a:pt x="299" y="384"/>
                  </a:cubicBezTo>
                  <a:cubicBezTo>
                    <a:pt x="300" y="381"/>
                    <a:pt x="299" y="376"/>
                    <a:pt x="303" y="375"/>
                  </a:cubicBezTo>
                  <a:cubicBezTo>
                    <a:pt x="303" y="373"/>
                    <a:pt x="301" y="373"/>
                    <a:pt x="301" y="370"/>
                  </a:cubicBezTo>
                  <a:cubicBezTo>
                    <a:pt x="306" y="370"/>
                    <a:pt x="306" y="361"/>
                    <a:pt x="310" y="366"/>
                  </a:cubicBezTo>
                  <a:cubicBezTo>
                    <a:pt x="311" y="360"/>
                    <a:pt x="308" y="359"/>
                    <a:pt x="304" y="359"/>
                  </a:cubicBezTo>
                  <a:cubicBezTo>
                    <a:pt x="305" y="357"/>
                    <a:pt x="306" y="355"/>
                    <a:pt x="306" y="353"/>
                  </a:cubicBezTo>
                  <a:cubicBezTo>
                    <a:pt x="304" y="349"/>
                    <a:pt x="296" y="352"/>
                    <a:pt x="294" y="347"/>
                  </a:cubicBezTo>
                  <a:cubicBezTo>
                    <a:pt x="292" y="349"/>
                    <a:pt x="287" y="349"/>
                    <a:pt x="286" y="352"/>
                  </a:cubicBezTo>
                  <a:cubicBezTo>
                    <a:pt x="284" y="352"/>
                    <a:pt x="285" y="349"/>
                    <a:pt x="285" y="349"/>
                  </a:cubicBezTo>
                  <a:cubicBezTo>
                    <a:pt x="282" y="347"/>
                    <a:pt x="278" y="350"/>
                    <a:pt x="275" y="349"/>
                  </a:cubicBezTo>
                  <a:cubicBezTo>
                    <a:pt x="273" y="350"/>
                    <a:pt x="273" y="352"/>
                    <a:pt x="271" y="352"/>
                  </a:cubicBezTo>
                  <a:cubicBezTo>
                    <a:pt x="267" y="352"/>
                    <a:pt x="267" y="346"/>
                    <a:pt x="261" y="347"/>
                  </a:cubicBezTo>
                  <a:cubicBezTo>
                    <a:pt x="261" y="345"/>
                    <a:pt x="259" y="344"/>
                    <a:pt x="259" y="342"/>
                  </a:cubicBezTo>
                  <a:cubicBezTo>
                    <a:pt x="258" y="342"/>
                    <a:pt x="257" y="342"/>
                    <a:pt x="257" y="340"/>
                  </a:cubicBezTo>
                  <a:cubicBezTo>
                    <a:pt x="256" y="339"/>
                    <a:pt x="254" y="338"/>
                    <a:pt x="251" y="338"/>
                  </a:cubicBezTo>
                  <a:cubicBezTo>
                    <a:pt x="254" y="334"/>
                    <a:pt x="252" y="326"/>
                    <a:pt x="251" y="322"/>
                  </a:cubicBezTo>
                  <a:cubicBezTo>
                    <a:pt x="247" y="325"/>
                    <a:pt x="243" y="319"/>
                    <a:pt x="243" y="326"/>
                  </a:cubicBezTo>
                  <a:cubicBezTo>
                    <a:pt x="238" y="324"/>
                    <a:pt x="238" y="328"/>
                    <a:pt x="234" y="325"/>
                  </a:cubicBezTo>
                  <a:cubicBezTo>
                    <a:pt x="234" y="327"/>
                    <a:pt x="234" y="327"/>
                    <a:pt x="233" y="328"/>
                  </a:cubicBezTo>
                  <a:cubicBezTo>
                    <a:pt x="234" y="329"/>
                    <a:pt x="235" y="329"/>
                    <a:pt x="236" y="331"/>
                  </a:cubicBezTo>
                  <a:cubicBezTo>
                    <a:pt x="236" y="332"/>
                    <a:pt x="235" y="334"/>
                    <a:pt x="238" y="333"/>
                  </a:cubicBezTo>
                  <a:cubicBezTo>
                    <a:pt x="237" y="338"/>
                    <a:pt x="237" y="336"/>
                    <a:pt x="240" y="339"/>
                  </a:cubicBezTo>
                  <a:cubicBezTo>
                    <a:pt x="241" y="342"/>
                    <a:pt x="238" y="341"/>
                    <a:pt x="237" y="342"/>
                  </a:cubicBezTo>
                  <a:cubicBezTo>
                    <a:pt x="237" y="342"/>
                    <a:pt x="235" y="347"/>
                    <a:pt x="234" y="346"/>
                  </a:cubicBezTo>
                  <a:cubicBezTo>
                    <a:pt x="231" y="343"/>
                    <a:pt x="234" y="350"/>
                    <a:pt x="229" y="349"/>
                  </a:cubicBezTo>
                  <a:cubicBezTo>
                    <a:pt x="228" y="348"/>
                    <a:pt x="227" y="346"/>
                    <a:pt x="226" y="346"/>
                  </a:cubicBezTo>
                  <a:cubicBezTo>
                    <a:pt x="225" y="344"/>
                    <a:pt x="227" y="343"/>
                    <a:pt x="229" y="343"/>
                  </a:cubicBezTo>
                  <a:cubicBezTo>
                    <a:pt x="227" y="341"/>
                    <a:pt x="222" y="340"/>
                    <a:pt x="226" y="336"/>
                  </a:cubicBezTo>
                  <a:cubicBezTo>
                    <a:pt x="224" y="335"/>
                    <a:pt x="221" y="337"/>
                    <a:pt x="220" y="336"/>
                  </a:cubicBezTo>
                  <a:cubicBezTo>
                    <a:pt x="219" y="335"/>
                    <a:pt x="223" y="335"/>
                    <a:pt x="223" y="335"/>
                  </a:cubicBezTo>
                  <a:cubicBezTo>
                    <a:pt x="223" y="335"/>
                    <a:pt x="219" y="331"/>
                    <a:pt x="216" y="329"/>
                  </a:cubicBezTo>
                  <a:cubicBezTo>
                    <a:pt x="217" y="323"/>
                    <a:pt x="213" y="321"/>
                    <a:pt x="213" y="315"/>
                  </a:cubicBezTo>
                  <a:cubicBezTo>
                    <a:pt x="214" y="313"/>
                    <a:pt x="209" y="315"/>
                    <a:pt x="209" y="314"/>
                  </a:cubicBezTo>
                  <a:cubicBezTo>
                    <a:pt x="209" y="313"/>
                    <a:pt x="211" y="311"/>
                    <a:pt x="210" y="311"/>
                  </a:cubicBezTo>
                  <a:cubicBezTo>
                    <a:pt x="207" y="309"/>
                    <a:pt x="207" y="311"/>
                    <a:pt x="205" y="310"/>
                  </a:cubicBezTo>
                  <a:cubicBezTo>
                    <a:pt x="204" y="309"/>
                    <a:pt x="206" y="308"/>
                    <a:pt x="206" y="307"/>
                  </a:cubicBezTo>
                  <a:cubicBezTo>
                    <a:pt x="206" y="306"/>
                    <a:pt x="204" y="308"/>
                    <a:pt x="205" y="308"/>
                  </a:cubicBezTo>
                  <a:cubicBezTo>
                    <a:pt x="203" y="308"/>
                    <a:pt x="204" y="306"/>
                    <a:pt x="203" y="305"/>
                  </a:cubicBezTo>
                  <a:cubicBezTo>
                    <a:pt x="198" y="306"/>
                    <a:pt x="198" y="302"/>
                    <a:pt x="192" y="303"/>
                  </a:cubicBezTo>
                  <a:cubicBezTo>
                    <a:pt x="192" y="301"/>
                    <a:pt x="190" y="301"/>
                    <a:pt x="189" y="300"/>
                  </a:cubicBezTo>
                  <a:cubicBezTo>
                    <a:pt x="189" y="299"/>
                    <a:pt x="190" y="297"/>
                    <a:pt x="189" y="297"/>
                  </a:cubicBezTo>
                  <a:cubicBezTo>
                    <a:pt x="189" y="296"/>
                    <a:pt x="187" y="297"/>
                    <a:pt x="186" y="297"/>
                  </a:cubicBezTo>
                  <a:cubicBezTo>
                    <a:pt x="186" y="297"/>
                    <a:pt x="186" y="291"/>
                    <a:pt x="185" y="293"/>
                  </a:cubicBezTo>
                  <a:cubicBezTo>
                    <a:pt x="184" y="294"/>
                    <a:pt x="183" y="293"/>
                    <a:pt x="182" y="291"/>
                  </a:cubicBezTo>
                  <a:cubicBezTo>
                    <a:pt x="182" y="291"/>
                    <a:pt x="180" y="290"/>
                    <a:pt x="181" y="288"/>
                  </a:cubicBezTo>
                  <a:cubicBezTo>
                    <a:pt x="176" y="289"/>
                    <a:pt x="177" y="290"/>
                    <a:pt x="172" y="288"/>
                  </a:cubicBezTo>
                  <a:cubicBezTo>
                    <a:pt x="171" y="289"/>
                    <a:pt x="171" y="291"/>
                    <a:pt x="170" y="291"/>
                  </a:cubicBezTo>
                  <a:cubicBezTo>
                    <a:pt x="168" y="295"/>
                    <a:pt x="172" y="294"/>
                    <a:pt x="172" y="297"/>
                  </a:cubicBezTo>
                  <a:cubicBezTo>
                    <a:pt x="172" y="298"/>
                    <a:pt x="175" y="301"/>
                    <a:pt x="175" y="301"/>
                  </a:cubicBezTo>
                  <a:cubicBezTo>
                    <a:pt x="176" y="302"/>
                    <a:pt x="176" y="303"/>
                    <a:pt x="178" y="303"/>
                  </a:cubicBezTo>
                  <a:cubicBezTo>
                    <a:pt x="176" y="307"/>
                    <a:pt x="181" y="306"/>
                    <a:pt x="182" y="308"/>
                  </a:cubicBezTo>
                  <a:cubicBezTo>
                    <a:pt x="183" y="309"/>
                    <a:pt x="184" y="314"/>
                    <a:pt x="185" y="312"/>
                  </a:cubicBezTo>
                  <a:cubicBezTo>
                    <a:pt x="187" y="310"/>
                    <a:pt x="185" y="313"/>
                    <a:pt x="186" y="314"/>
                  </a:cubicBezTo>
                  <a:cubicBezTo>
                    <a:pt x="188" y="315"/>
                    <a:pt x="191" y="314"/>
                    <a:pt x="192" y="318"/>
                  </a:cubicBezTo>
                  <a:cubicBezTo>
                    <a:pt x="194" y="317"/>
                    <a:pt x="194" y="319"/>
                    <a:pt x="195" y="319"/>
                  </a:cubicBezTo>
                  <a:cubicBezTo>
                    <a:pt x="196" y="319"/>
                    <a:pt x="197" y="318"/>
                    <a:pt x="196" y="318"/>
                  </a:cubicBezTo>
                  <a:cubicBezTo>
                    <a:pt x="198" y="318"/>
                    <a:pt x="198" y="322"/>
                    <a:pt x="199" y="319"/>
                  </a:cubicBezTo>
                  <a:cubicBezTo>
                    <a:pt x="202" y="319"/>
                    <a:pt x="198" y="326"/>
                    <a:pt x="203" y="324"/>
                  </a:cubicBezTo>
                  <a:cubicBezTo>
                    <a:pt x="203" y="327"/>
                    <a:pt x="197" y="324"/>
                    <a:pt x="195" y="325"/>
                  </a:cubicBezTo>
                  <a:cubicBezTo>
                    <a:pt x="196" y="326"/>
                    <a:pt x="197" y="326"/>
                    <a:pt x="198" y="328"/>
                  </a:cubicBezTo>
                  <a:cubicBezTo>
                    <a:pt x="199" y="330"/>
                    <a:pt x="195" y="335"/>
                    <a:pt x="198" y="335"/>
                  </a:cubicBezTo>
                  <a:cubicBezTo>
                    <a:pt x="196" y="337"/>
                    <a:pt x="193" y="337"/>
                    <a:pt x="191" y="338"/>
                  </a:cubicBezTo>
                  <a:cubicBezTo>
                    <a:pt x="193" y="337"/>
                    <a:pt x="191" y="332"/>
                    <a:pt x="193" y="332"/>
                  </a:cubicBezTo>
                  <a:cubicBezTo>
                    <a:pt x="192" y="331"/>
                    <a:pt x="193" y="328"/>
                    <a:pt x="191" y="328"/>
                  </a:cubicBezTo>
                  <a:cubicBezTo>
                    <a:pt x="188" y="328"/>
                    <a:pt x="192" y="326"/>
                    <a:pt x="188" y="324"/>
                  </a:cubicBezTo>
                  <a:cubicBezTo>
                    <a:pt x="186" y="323"/>
                    <a:pt x="183" y="323"/>
                    <a:pt x="184" y="319"/>
                  </a:cubicBezTo>
                  <a:cubicBezTo>
                    <a:pt x="178" y="321"/>
                    <a:pt x="177" y="317"/>
                    <a:pt x="172" y="317"/>
                  </a:cubicBezTo>
                  <a:cubicBezTo>
                    <a:pt x="172" y="313"/>
                    <a:pt x="169" y="312"/>
                    <a:pt x="167" y="308"/>
                  </a:cubicBezTo>
                  <a:cubicBezTo>
                    <a:pt x="166" y="307"/>
                    <a:pt x="165" y="308"/>
                    <a:pt x="165" y="307"/>
                  </a:cubicBezTo>
                  <a:cubicBezTo>
                    <a:pt x="165" y="305"/>
                    <a:pt x="163" y="306"/>
                    <a:pt x="163" y="305"/>
                  </a:cubicBezTo>
                  <a:cubicBezTo>
                    <a:pt x="162" y="305"/>
                    <a:pt x="163" y="303"/>
                    <a:pt x="163" y="303"/>
                  </a:cubicBezTo>
                  <a:cubicBezTo>
                    <a:pt x="161" y="302"/>
                    <a:pt x="158" y="303"/>
                    <a:pt x="157" y="303"/>
                  </a:cubicBezTo>
                  <a:cubicBezTo>
                    <a:pt x="156" y="302"/>
                    <a:pt x="159" y="301"/>
                    <a:pt x="160" y="301"/>
                  </a:cubicBezTo>
                  <a:cubicBezTo>
                    <a:pt x="158" y="298"/>
                    <a:pt x="150" y="298"/>
                    <a:pt x="146" y="300"/>
                  </a:cubicBezTo>
                  <a:cubicBezTo>
                    <a:pt x="145" y="301"/>
                    <a:pt x="148" y="301"/>
                    <a:pt x="149" y="301"/>
                  </a:cubicBezTo>
                  <a:cubicBezTo>
                    <a:pt x="147" y="303"/>
                    <a:pt x="146" y="301"/>
                    <a:pt x="144" y="303"/>
                  </a:cubicBezTo>
                  <a:cubicBezTo>
                    <a:pt x="141" y="304"/>
                    <a:pt x="141" y="309"/>
                    <a:pt x="139" y="308"/>
                  </a:cubicBezTo>
                  <a:cubicBezTo>
                    <a:pt x="133" y="308"/>
                    <a:pt x="132" y="303"/>
                    <a:pt x="125" y="304"/>
                  </a:cubicBezTo>
                  <a:cubicBezTo>
                    <a:pt x="123" y="305"/>
                    <a:pt x="123" y="308"/>
                    <a:pt x="119" y="307"/>
                  </a:cubicBezTo>
                  <a:cubicBezTo>
                    <a:pt x="119" y="317"/>
                    <a:pt x="119" y="317"/>
                    <a:pt x="119" y="317"/>
                  </a:cubicBezTo>
                  <a:cubicBezTo>
                    <a:pt x="115" y="319"/>
                    <a:pt x="106" y="317"/>
                    <a:pt x="108" y="325"/>
                  </a:cubicBezTo>
                  <a:cubicBezTo>
                    <a:pt x="99" y="323"/>
                    <a:pt x="106" y="331"/>
                    <a:pt x="98" y="331"/>
                  </a:cubicBezTo>
                  <a:cubicBezTo>
                    <a:pt x="98" y="332"/>
                    <a:pt x="103" y="336"/>
                    <a:pt x="99" y="336"/>
                  </a:cubicBezTo>
                  <a:cubicBezTo>
                    <a:pt x="99" y="341"/>
                    <a:pt x="97" y="336"/>
                    <a:pt x="94" y="340"/>
                  </a:cubicBezTo>
                  <a:cubicBezTo>
                    <a:pt x="94" y="342"/>
                    <a:pt x="94" y="343"/>
                    <a:pt x="95" y="343"/>
                  </a:cubicBezTo>
                  <a:cubicBezTo>
                    <a:pt x="95" y="346"/>
                    <a:pt x="90" y="344"/>
                    <a:pt x="88" y="345"/>
                  </a:cubicBezTo>
                  <a:cubicBezTo>
                    <a:pt x="87" y="345"/>
                    <a:pt x="87" y="348"/>
                    <a:pt x="85" y="349"/>
                  </a:cubicBezTo>
                  <a:cubicBezTo>
                    <a:pt x="81" y="351"/>
                    <a:pt x="74" y="348"/>
                    <a:pt x="70" y="353"/>
                  </a:cubicBezTo>
                  <a:cubicBezTo>
                    <a:pt x="68" y="352"/>
                    <a:pt x="67" y="349"/>
                    <a:pt x="66" y="347"/>
                  </a:cubicBezTo>
                  <a:cubicBezTo>
                    <a:pt x="60" y="346"/>
                    <a:pt x="53" y="349"/>
                    <a:pt x="50" y="347"/>
                  </a:cubicBezTo>
                  <a:cubicBezTo>
                    <a:pt x="51" y="342"/>
                    <a:pt x="53" y="336"/>
                    <a:pt x="49" y="333"/>
                  </a:cubicBezTo>
                  <a:cubicBezTo>
                    <a:pt x="48" y="331"/>
                    <a:pt x="51" y="330"/>
                    <a:pt x="52" y="328"/>
                  </a:cubicBezTo>
                  <a:cubicBezTo>
                    <a:pt x="53" y="324"/>
                    <a:pt x="50" y="319"/>
                    <a:pt x="53" y="317"/>
                  </a:cubicBezTo>
                  <a:cubicBezTo>
                    <a:pt x="52" y="313"/>
                    <a:pt x="52" y="309"/>
                    <a:pt x="49" y="308"/>
                  </a:cubicBezTo>
                  <a:cubicBezTo>
                    <a:pt x="50" y="307"/>
                    <a:pt x="52" y="307"/>
                    <a:pt x="52" y="304"/>
                  </a:cubicBezTo>
                  <a:cubicBezTo>
                    <a:pt x="55" y="305"/>
                    <a:pt x="64" y="301"/>
                    <a:pt x="63" y="307"/>
                  </a:cubicBezTo>
                  <a:cubicBezTo>
                    <a:pt x="66" y="304"/>
                    <a:pt x="80" y="310"/>
                    <a:pt x="83" y="307"/>
                  </a:cubicBezTo>
                  <a:cubicBezTo>
                    <a:pt x="84" y="305"/>
                    <a:pt x="83" y="306"/>
                    <a:pt x="85" y="307"/>
                  </a:cubicBezTo>
                  <a:cubicBezTo>
                    <a:pt x="85" y="307"/>
                    <a:pt x="86" y="305"/>
                    <a:pt x="87" y="305"/>
                  </a:cubicBezTo>
                  <a:cubicBezTo>
                    <a:pt x="87" y="305"/>
                    <a:pt x="87" y="307"/>
                    <a:pt x="87" y="307"/>
                  </a:cubicBezTo>
                  <a:cubicBezTo>
                    <a:pt x="91" y="306"/>
                    <a:pt x="93" y="304"/>
                    <a:pt x="94" y="300"/>
                  </a:cubicBezTo>
                  <a:cubicBezTo>
                    <a:pt x="94" y="298"/>
                    <a:pt x="97" y="291"/>
                    <a:pt x="94" y="287"/>
                  </a:cubicBezTo>
                  <a:cubicBezTo>
                    <a:pt x="92" y="285"/>
                    <a:pt x="95" y="285"/>
                    <a:pt x="92" y="281"/>
                  </a:cubicBezTo>
                  <a:cubicBezTo>
                    <a:pt x="92" y="280"/>
                    <a:pt x="90" y="280"/>
                    <a:pt x="88" y="280"/>
                  </a:cubicBezTo>
                  <a:cubicBezTo>
                    <a:pt x="89" y="279"/>
                    <a:pt x="90" y="278"/>
                    <a:pt x="90" y="276"/>
                  </a:cubicBezTo>
                  <a:cubicBezTo>
                    <a:pt x="88" y="275"/>
                    <a:pt x="87" y="277"/>
                    <a:pt x="87" y="277"/>
                  </a:cubicBezTo>
                  <a:cubicBezTo>
                    <a:pt x="85" y="277"/>
                    <a:pt x="87" y="275"/>
                    <a:pt x="85" y="274"/>
                  </a:cubicBezTo>
                  <a:cubicBezTo>
                    <a:pt x="84" y="274"/>
                    <a:pt x="80" y="274"/>
                    <a:pt x="78" y="273"/>
                  </a:cubicBezTo>
                  <a:cubicBezTo>
                    <a:pt x="78" y="273"/>
                    <a:pt x="78" y="272"/>
                    <a:pt x="77" y="272"/>
                  </a:cubicBezTo>
                  <a:cubicBezTo>
                    <a:pt x="75" y="272"/>
                    <a:pt x="74" y="272"/>
                    <a:pt x="74" y="270"/>
                  </a:cubicBezTo>
                  <a:cubicBezTo>
                    <a:pt x="73" y="266"/>
                    <a:pt x="77" y="269"/>
                    <a:pt x="77" y="269"/>
                  </a:cubicBezTo>
                  <a:cubicBezTo>
                    <a:pt x="81" y="267"/>
                    <a:pt x="84" y="265"/>
                    <a:pt x="92" y="266"/>
                  </a:cubicBezTo>
                  <a:cubicBezTo>
                    <a:pt x="93" y="264"/>
                    <a:pt x="91" y="263"/>
                    <a:pt x="90" y="263"/>
                  </a:cubicBezTo>
                  <a:cubicBezTo>
                    <a:pt x="91" y="259"/>
                    <a:pt x="96" y="263"/>
                    <a:pt x="98" y="263"/>
                  </a:cubicBezTo>
                  <a:cubicBezTo>
                    <a:pt x="99" y="263"/>
                    <a:pt x="102" y="260"/>
                    <a:pt x="102" y="263"/>
                  </a:cubicBezTo>
                  <a:cubicBezTo>
                    <a:pt x="105" y="261"/>
                    <a:pt x="106" y="256"/>
                    <a:pt x="111" y="256"/>
                  </a:cubicBezTo>
                  <a:cubicBezTo>
                    <a:pt x="109" y="251"/>
                    <a:pt x="115" y="254"/>
                    <a:pt x="113" y="249"/>
                  </a:cubicBezTo>
                  <a:cubicBezTo>
                    <a:pt x="122" y="249"/>
                    <a:pt x="122" y="249"/>
                    <a:pt x="122" y="249"/>
                  </a:cubicBezTo>
                  <a:cubicBezTo>
                    <a:pt x="122" y="248"/>
                    <a:pt x="120" y="248"/>
                    <a:pt x="119" y="248"/>
                  </a:cubicBezTo>
                  <a:cubicBezTo>
                    <a:pt x="120" y="246"/>
                    <a:pt x="123" y="247"/>
                    <a:pt x="122" y="242"/>
                  </a:cubicBezTo>
                  <a:cubicBezTo>
                    <a:pt x="126" y="242"/>
                    <a:pt x="125" y="245"/>
                    <a:pt x="127" y="242"/>
                  </a:cubicBezTo>
                  <a:cubicBezTo>
                    <a:pt x="124" y="235"/>
                    <a:pt x="130" y="238"/>
                    <a:pt x="130" y="231"/>
                  </a:cubicBezTo>
                  <a:cubicBezTo>
                    <a:pt x="132" y="231"/>
                    <a:pt x="134" y="231"/>
                    <a:pt x="136" y="231"/>
                  </a:cubicBezTo>
                  <a:cubicBezTo>
                    <a:pt x="138" y="231"/>
                    <a:pt x="138" y="229"/>
                    <a:pt x="139" y="228"/>
                  </a:cubicBezTo>
                  <a:cubicBezTo>
                    <a:pt x="140" y="228"/>
                    <a:pt x="140" y="229"/>
                    <a:pt x="140" y="230"/>
                  </a:cubicBezTo>
                  <a:cubicBezTo>
                    <a:pt x="142" y="230"/>
                    <a:pt x="141" y="228"/>
                    <a:pt x="142" y="228"/>
                  </a:cubicBezTo>
                  <a:cubicBezTo>
                    <a:pt x="143" y="228"/>
                    <a:pt x="146" y="229"/>
                    <a:pt x="147" y="228"/>
                  </a:cubicBezTo>
                  <a:cubicBezTo>
                    <a:pt x="149" y="228"/>
                    <a:pt x="150" y="224"/>
                    <a:pt x="153" y="225"/>
                  </a:cubicBezTo>
                  <a:cubicBezTo>
                    <a:pt x="152" y="222"/>
                    <a:pt x="148" y="223"/>
                    <a:pt x="149" y="218"/>
                  </a:cubicBezTo>
                  <a:cubicBezTo>
                    <a:pt x="152" y="218"/>
                    <a:pt x="150" y="216"/>
                    <a:pt x="150" y="211"/>
                  </a:cubicBezTo>
                  <a:cubicBezTo>
                    <a:pt x="150" y="208"/>
                    <a:pt x="152" y="205"/>
                    <a:pt x="151" y="202"/>
                  </a:cubicBezTo>
                  <a:cubicBezTo>
                    <a:pt x="157" y="202"/>
                    <a:pt x="157" y="202"/>
                    <a:pt x="157" y="202"/>
                  </a:cubicBezTo>
                  <a:cubicBezTo>
                    <a:pt x="161" y="201"/>
                    <a:pt x="154" y="198"/>
                    <a:pt x="160" y="199"/>
                  </a:cubicBezTo>
                  <a:cubicBezTo>
                    <a:pt x="160" y="200"/>
                    <a:pt x="162" y="200"/>
                    <a:pt x="163" y="200"/>
                  </a:cubicBezTo>
                  <a:cubicBezTo>
                    <a:pt x="160" y="203"/>
                    <a:pt x="160" y="200"/>
                    <a:pt x="161" y="204"/>
                  </a:cubicBezTo>
                  <a:cubicBezTo>
                    <a:pt x="162" y="207"/>
                    <a:pt x="161" y="209"/>
                    <a:pt x="164" y="209"/>
                  </a:cubicBezTo>
                  <a:cubicBezTo>
                    <a:pt x="164" y="211"/>
                    <a:pt x="164" y="213"/>
                    <a:pt x="163" y="213"/>
                  </a:cubicBezTo>
                  <a:cubicBezTo>
                    <a:pt x="162" y="215"/>
                    <a:pt x="169" y="210"/>
                    <a:pt x="171" y="214"/>
                  </a:cubicBezTo>
                  <a:cubicBezTo>
                    <a:pt x="170" y="218"/>
                    <a:pt x="162" y="215"/>
                    <a:pt x="161" y="220"/>
                  </a:cubicBezTo>
                  <a:cubicBezTo>
                    <a:pt x="160" y="223"/>
                    <a:pt x="164" y="223"/>
                    <a:pt x="165" y="224"/>
                  </a:cubicBezTo>
                  <a:cubicBezTo>
                    <a:pt x="167" y="225"/>
                    <a:pt x="167" y="227"/>
                    <a:pt x="170" y="227"/>
                  </a:cubicBezTo>
                  <a:cubicBezTo>
                    <a:pt x="168" y="224"/>
                    <a:pt x="164" y="224"/>
                    <a:pt x="171" y="224"/>
                  </a:cubicBezTo>
                  <a:cubicBezTo>
                    <a:pt x="173" y="224"/>
                    <a:pt x="175" y="224"/>
                    <a:pt x="177" y="224"/>
                  </a:cubicBezTo>
                  <a:cubicBezTo>
                    <a:pt x="179" y="224"/>
                    <a:pt x="180" y="225"/>
                    <a:pt x="182" y="225"/>
                  </a:cubicBezTo>
                  <a:cubicBezTo>
                    <a:pt x="186" y="225"/>
                    <a:pt x="187" y="223"/>
                    <a:pt x="191" y="224"/>
                  </a:cubicBezTo>
                  <a:cubicBezTo>
                    <a:pt x="191" y="224"/>
                    <a:pt x="196" y="226"/>
                    <a:pt x="198" y="224"/>
                  </a:cubicBezTo>
                  <a:cubicBezTo>
                    <a:pt x="198" y="224"/>
                    <a:pt x="198" y="223"/>
                    <a:pt x="198" y="223"/>
                  </a:cubicBezTo>
                  <a:cubicBezTo>
                    <a:pt x="202" y="221"/>
                    <a:pt x="206" y="223"/>
                    <a:pt x="207" y="220"/>
                  </a:cubicBezTo>
                  <a:cubicBezTo>
                    <a:pt x="213" y="225"/>
                    <a:pt x="217" y="215"/>
                    <a:pt x="220" y="218"/>
                  </a:cubicBezTo>
                  <a:cubicBezTo>
                    <a:pt x="220" y="213"/>
                    <a:pt x="220" y="213"/>
                    <a:pt x="220" y="213"/>
                  </a:cubicBezTo>
                  <a:cubicBezTo>
                    <a:pt x="223" y="213"/>
                    <a:pt x="222" y="212"/>
                    <a:pt x="223" y="210"/>
                  </a:cubicBezTo>
                  <a:cubicBezTo>
                    <a:pt x="223" y="210"/>
                    <a:pt x="224" y="206"/>
                    <a:pt x="224" y="206"/>
                  </a:cubicBezTo>
                  <a:cubicBezTo>
                    <a:pt x="226" y="204"/>
                    <a:pt x="224" y="204"/>
                    <a:pt x="224" y="202"/>
                  </a:cubicBezTo>
                  <a:cubicBezTo>
                    <a:pt x="228" y="202"/>
                    <a:pt x="230" y="201"/>
                    <a:pt x="230" y="199"/>
                  </a:cubicBezTo>
                  <a:cubicBezTo>
                    <a:pt x="231" y="199"/>
                    <a:pt x="231" y="200"/>
                    <a:pt x="231" y="202"/>
                  </a:cubicBezTo>
                  <a:cubicBezTo>
                    <a:pt x="233" y="200"/>
                    <a:pt x="234" y="200"/>
                    <a:pt x="237" y="200"/>
                  </a:cubicBezTo>
                  <a:cubicBezTo>
                    <a:pt x="238" y="200"/>
                    <a:pt x="238" y="197"/>
                    <a:pt x="240" y="197"/>
                  </a:cubicBezTo>
                  <a:cubicBezTo>
                    <a:pt x="240" y="194"/>
                    <a:pt x="239" y="192"/>
                    <a:pt x="237" y="192"/>
                  </a:cubicBezTo>
                  <a:cubicBezTo>
                    <a:pt x="238" y="190"/>
                    <a:pt x="238" y="189"/>
                    <a:pt x="238" y="186"/>
                  </a:cubicBezTo>
                  <a:cubicBezTo>
                    <a:pt x="241" y="187"/>
                    <a:pt x="243" y="186"/>
                    <a:pt x="243" y="183"/>
                  </a:cubicBezTo>
                  <a:cubicBezTo>
                    <a:pt x="246" y="187"/>
                    <a:pt x="247" y="182"/>
                    <a:pt x="252" y="183"/>
                  </a:cubicBezTo>
                  <a:cubicBezTo>
                    <a:pt x="253" y="183"/>
                    <a:pt x="254" y="185"/>
                    <a:pt x="254" y="185"/>
                  </a:cubicBezTo>
                  <a:cubicBezTo>
                    <a:pt x="255" y="185"/>
                    <a:pt x="255" y="183"/>
                    <a:pt x="257" y="183"/>
                  </a:cubicBezTo>
                  <a:cubicBezTo>
                    <a:pt x="258" y="183"/>
                    <a:pt x="260" y="185"/>
                    <a:pt x="259" y="185"/>
                  </a:cubicBezTo>
                  <a:cubicBezTo>
                    <a:pt x="261" y="184"/>
                    <a:pt x="260" y="183"/>
                    <a:pt x="261" y="182"/>
                  </a:cubicBezTo>
                  <a:cubicBezTo>
                    <a:pt x="261" y="181"/>
                    <a:pt x="263" y="182"/>
                    <a:pt x="264" y="182"/>
                  </a:cubicBezTo>
                  <a:cubicBezTo>
                    <a:pt x="266" y="180"/>
                    <a:pt x="265" y="178"/>
                    <a:pt x="269" y="179"/>
                  </a:cubicBezTo>
                  <a:cubicBezTo>
                    <a:pt x="267" y="177"/>
                    <a:pt x="269" y="172"/>
                    <a:pt x="265" y="172"/>
                  </a:cubicBezTo>
                  <a:cubicBezTo>
                    <a:pt x="262" y="170"/>
                    <a:pt x="263" y="175"/>
                    <a:pt x="262" y="175"/>
                  </a:cubicBezTo>
                  <a:cubicBezTo>
                    <a:pt x="261" y="175"/>
                    <a:pt x="261" y="173"/>
                    <a:pt x="259" y="173"/>
                  </a:cubicBezTo>
                  <a:cubicBezTo>
                    <a:pt x="259" y="174"/>
                    <a:pt x="258" y="175"/>
                    <a:pt x="258" y="175"/>
                  </a:cubicBezTo>
                  <a:cubicBezTo>
                    <a:pt x="257" y="175"/>
                    <a:pt x="257" y="173"/>
                    <a:pt x="255" y="173"/>
                  </a:cubicBezTo>
                  <a:cubicBezTo>
                    <a:pt x="253" y="174"/>
                    <a:pt x="251" y="176"/>
                    <a:pt x="248" y="175"/>
                  </a:cubicBezTo>
                  <a:cubicBezTo>
                    <a:pt x="247" y="175"/>
                    <a:pt x="247" y="177"/>
                    <a:pt x="247" y="178"/>
                  </a:cubicBezTo>
                  <a:cubicBezTo>
                    <a:pt x="241" y="176"/>
                    <a:pt x="235" y="178"/>
                    <a:pt x="230" y="176"/>
                  </a:cubicBezTo>
                  <a:cubicBezTo>
                    <a:pt x="230" y="176"/>
                    <a:pt x="230" y="174"/>
                    <a:pt x="230" y="173"/>
                  </a:cubicBezTo>
                  <a:cubicBezTo>
                    <a:pt x="229" y="172"/>
                    <a:pt x="225" y="174"/>
                    <a:pt x="224" y="172"/>
                  </a:cubicBezTo>
                  <a:cubicBezTo>
                    <a:pt x="228" y="164"/>
                    <a:pt x="226" y="160"/>
                    <a:pt x="224" y="151"/>
                  </a:cubicBezTo>
                  <a:cubicBezTo>
                    <a:pt x="228" y="151"/>
                    <a:pt x="234" y="145"/>
                    <a:pt x="236" y="148"/>
                  </a:cubicBezTo>
                  <a:cubicBezTo>
                    <a:pt x="238" y="147"/>
                    <a:pt x="235" y="146"/>
                    <a:pt x="237" y="143"/>
                  </a:cubicBezTo>
                  <a:cubicBezTo>
                    <a:pt x="241" y="143"/>
                    <a:pt x="242" y="135"/>
                    <a:pt x="243" y="133"/>
                  </a:cubicBezTo>
                  <a:cubicBezTo>
                    <a:pt x="243" y="133"/>
                    <a:pt x="245" y="133"/>
                    <a:pt x="245" y="133"/>
                  </a:cubicBezTo>
                  <a:cubicBezTo>
                    <a:pt x="246" y="130"/>
                    <a:pt x="240" y="129"/>
                    <a:pt x="243" y="126"/>
                  </a:cubicBezTo>
                  <a:cubicBezTo>
                    <a:pt x="241" y="127"/>
                    <a:pt x="237" y="125"/>
                    <a:pt x="234" y="126"/>
                  </a:cubicBezTo>
                  <a:cubicBezTo>
                    <a:pt x="231" y="126"/>
                    <a:pt x="228" y="129"/>
                    <a:pt x="224" y="129"/>
                  </a:cubicBezTo>
                  <a:cubicBezTo>
                    <a:pt x="222" y="127"/>
                    <a:pt x="222" y="137"/>
                    <a:pt x="223" y="134"/>
                  </a:cubicBezTo>
                  <a:cubicBezTo>
                    <a:pt x="222" y="137"/>
                    <a:pt x="221" y="133"/>
                    <a:pt x="220" y="134"/>
                  </a:cubicBezTo>
                  <a:cubicBezTo>
                    <a:pt x="219" y="136"/>
                    <a:pt x="221" y="138"/>
                    <a:pt x="220" y="140"/>
                  </a:cubicBezTo>
                  <a:cubicBezTo>
                    <a:pt x="220" y="140"/>
                    <a:pt x="216" y="143"/>
                    <a:pt x="214" y="145"/>
                  </a:cubicBezTo>
                  <a:cubicBezTo>
                    <a:pt x="211" y="150"/>
                    <a:pt x="211" y="153"/>
                    <a:pt x="205" y="152"/>
                  </a:cubicBezTo>
                  <a:cubicBezTo>
                    <a:pt x="204" y="154"/>
                    <a:pt x="207" y="156"/>
                    <a:pt x="205" y="157"/>
                  </a:cubicBezTo>
                  <a:cubicBezTo>
                    <a:pt x="203" y="157"/>
                    <a:pt x="204" y="159"/>
                    <a:pt x="203" y="159"/>
                  </a:cubicBezTo>
                  <a:cubicBezTo>
                    <a:pt x="203" y="160"/>
                    <a:pt x="201" y="159"/>
                    <a:pt x="200" y="159"/>
                  </a:cubicBezTo>
                  <a:cubicBezTo>
                    <a:pt x="200" y="160"/>
                    <a:pt x="201" y="162"/>
                    <a:pt x="200" y="162"/>
                  </a:cubicBezTo>
                  <a:cubicBezTo>
                    <a:pt x="200" y="162"/>
                    <a:pt x="199" y="162"/>
                    <a:pt x="199" y="162"/>
                  </a:cubicBezTo>
                  <a:cubicBezTo>
                    <a:pt x="198" y="164"/>
                    <a:pt x="200" y="168"/>
                    <a:pt x="198" y="168"/>
                  </a:cubicBezTo>
                  <a:cubicBezTo>
                    <a:pt x="198" y="169"/>
                    <a:pt x="202" y="170"/>
                    <a:pt x="199" y="171"/>
                  </a:cubicBezTo>
                  <a:cubicBezTo>
                    <a:pt x="201" y="172"/>
                    <a:pt x="202" y="175"/>
                    <a:pt x="206" y="175"/>
                  </a:cubicBezTo>
                  <a:cubicBezTo>
                    <a:pt x="206" y="177"/>
                    <a:pt x="207" y="178"/>
                    <a:pt x="209" y="179"/>
                  </a:cubicBezTo>
                  <a:cubicBezTo>
                    <a:pt x="208" y="180"/>
                    <a:pt x="207" y="181"/>
                    <a:pt x="206" y="182"/>
                  </a:cubicBezTo>
                  <a:cubicBezTo>
                    <a:pt x="205" y="183"/>
                    <a:pt x="206" y="185"/>
                    <a:pt x="205" y="186"/>
                  </a:cubicBezTo>
                  <a:cubicBezTo>
                    <a:pt x="203" y="187"/>
                    <a:pt x="202" y="188"/>
                    <a:pt x="199" y="187"/>
                  </a:cubicBezTo>
                  <a:cubicBezTo>
                    <a:pt x="198" y="193"/>
                    <a:pt x="194" y="195"/>
                    <a:pt x="195" y="203"/>
                  </a:cubicBezTo>
                  <a:cubicBezTo>
                    <a:pt x="190" y="201"/>
                    <a:pt x="190" y="210"/>
                    <a:pt x="186" y="210"/>
                  </a:cubicBezTo>
                  <a:cubicBezTo>
                    <a:pt x="186" y="210"/>
                    <a:pt x="185" y="210"/>
                    <a:pt x="185" y="210"/>
                  </a:cubicBezTo>
                  <a:cubicBezTo>
                    <a:pt x="183" y="210"/>
                    <a:pt x="185" y="212"/>
                    <a:pt x="184" y="213"/>
                  </a:cubicBezTo>
                  <a:cubicBezTo>
                    <a:pt x="181" y="214"/>
                    <a:pt x="178" y="211"/>
                    <a:pt x="177" y="214"/>
                  </a:cubicBezTo>
                  <a:cubicBezTo>
                    <a:pt x="174" y="214"/>
                    <a:pt x="176" y="208"/>
                    <a:pt x="175" y="206"/>
                  </a:cubicBezTo>
                  <a:cubicBezTo>
                    <a:pt x="174" y="205"/>
                    <a:pt x="174" y="202"/>
                    <a:pt x="172" y="202"/>
                  </a:cubicBezTo>
                  <a:cubicBezTo>
                    <a:pt x="169" y="201"/>
                    <a:pt x="174" y="197"/>
                    <a:pt x="168" y="197"/>
                  </a:cubicBezTo>
                  <a:cubicBezTo>
                    <a:pt x="171" y="194"/>
                    <a:pt x="166" y="193"/>
                    <a:pt x="165" y="192"/>
                  </a:cubicBezTo>
                  <a:cubicBezTo>
                    <a:pt x="165" y="191"/>
                    <a:pt x="167" y="190"/>
                    <a:pt x="167" y="189"/>
                  </a:cubicBezTo>
                  <a:cubicBezTo>
                    <a:pt x="167" y="185"/>
                    <a:pt x="163" y="183"/>
                    <a:pt x="160" y="180"/>
                  </a:cubicBezTo>
                  <a:cubicBezTo>
                    <a:pt x="155" y="182"/>
                    <a:pt x="157" y="189"/>
                    <a:pt x="150" y="187"/>
                  </a:cubicBezTo>
                  <a:cubicBezTo>
                    <a:pt x="150" y="189"/>
                    <a:pt x="152" y="189"/>
                    <a:pt x="153" y="189"/>
                  </a:cubicBezTo>
                  <a:cubicBezTo>
                    <a:pt x="153" y="190"/>
                    <a:pt x="151" y="190"/>
                    <a:pt x="150" y="190"/>
                  </a:cubicBezTo>
                  <a:cubicBezTo>
                    <a:pt x="147" y="190"/>
                    <a:pt x="149" y="195"/>
                    <a:pt x="146" y="195"/>
                  </a:cubicBezTo>
                  <a:cubicBezTo>
                    <a:pt x="139" y="196"/>
                    <a:pt x="141" y="189"/>
                    <a:pt x="135" y="190"/>
                  </a:cubicBezTo>
                  <a:cubicBezTo>
                    <a:pt x="135" y="189"/>
                    <a:pt x="136" y="189"/>
                    <a:pt x="137" y="189"/>
                  </a:cubicBezTo>
                  <a:cubicBezTo>
                    <a:pt x="139" y="185"/>
                    <a:pt x="133" y="182"/>
                    <a:pt x="137" y="180"/>
                  </a:cubicBezTo>
                  <a:cubicBezTo>
                    <a:pt x="136" y="179"/>
                    <a:pt x="135" y="178"/>
                    <a:pt x="133" y="178"/>
                  </a:cubicBezTo>
                  <a:cubicBezTo>
                    <a:pt x="132" y="176"/>
                    <a:pt x="135" y="175"/>
                    <a:pt x="135" y="175"/>
                  </a:cubicBezTo>
                  <a:cubicBezTo>
                    <a:pt x="135" y="173"/>
                    <a:pt x="132" y="173"/>
                    <a:pt x="132" y="172"/>
                  </a:cubicBezTo>
                  <a:cubicBezTo>
                    <a:pt x="132" y="171"/>
                    <a:pt x="134" y="163"/>
                    <a:pt x="132" y="168"/>
                  </a:cubicBezTo>
                  <a:cubicBezTo>
                    <a:pt x="129" y="167"/>
                    <a:pt x="131" y="165"/>
                    <a:pt x="133" y="165"/>
                  </a:cubicBezTo>
                  <a:cubicBezTo>
                    <a:pt x="130" y="160"/>
                    <a:pt x="138" y="159"/>
                    <a:pt x="135" y="158"/>
                  </a:cubicBezTo>
                  <a:cubicBezTo>
                    <a:pt x="135" y="156"/>
                    <a:pt x="139" y="158"/>
                    <a:pt x="139" y="155"/>
                  </a:cubicBezTo>
                  <a:cubicBezTo>
                    <a:pt x="139" y="153"/>
                    <a:pt x="140" y="155"/>
                    <a:pt x="140" y="155"/>
                  </a:cubicBezTo>
                  <a:cubicBezTo>
                    <a:pt x="141" y="154"/>
                    <a:pt x="141" y="153"/>
                    <a:pt x="143" y="152"/>
                  </a:cubicBezTo>
                  <a:cubicBezTo>
                    <a:pt x="145" y="152"/>
                    <a:pt x="144" y="150"/>
                    <a:pt x="144" y="148"/>
                  </a:cubicBezTo>
                  <a:cubicBezTo>
                    <a:pt x="147" y="149"/>
                    <a:pt x="149" y="148"/>
                    <a:pt x="149" y="145"/>
                  </a:cubicBezTo>
                  <a:cubicBezTo>
                    <a:pt x="153" y="144"/>
                    <a:pt x="150" y="150"/>
                    <a:pt x="156" y="148"/>
                  </a:cubicBezTo>
                  <a:cubicBezTo>
                    <a:pt x="156" y="147"/>
                    <a:pt x="154" y="147"/>
                    <a:pt x="153" y="147"/>
                  </a:cubicBezTo>
                  <a:cubicBezTo>
                    <a:pt x="157" y="144"/>
                    <a:pt x="161" y="145"/>
                    <a:pt x="164" y="141"/>
                  </a:cubicBezTo>
                  <a:cubicBezTo>
                    <a:pt x="164" y="141"/>
                    <a:pt x="164" y="139"/>
                    <a:pt x="164" y="138"/>
                  </a:cubicBezTo>
                  <a:cubicBezTo>
                    <a:pt x="164" y="138"/>
                    <a:pt x="166" y="139"/>
                    <a:pt x="167" y="138"/>
                  </a:cubicBezTo>
                  <a:cubicBezTo>
                    <a:pt x="167" y="137"/>
                    <a:pt x="166" y="135"/>
                    <a:pt x="167" y="134"/>
                  </a:cubicBezTo>
                  <a:cubicBezTo>
                    <a:pt x="167" y="133"/>
                    <a:pt x="171" y="132"/>
                    <a:pt x="171" y="131"/>
                  </a:cubicBezTo>
                  <a:cubicBezTo>
                    <a:pt x="172" y="130"/>
                    <a:pt x="170" y="127"/>
                    <a:pt x="171" y="126"/>
                  </a:cubicBezTo>
                  <a:cubicBezTo>
                    <a:pt x="171" y="125"/>
                    <a:pt x="173" y="128"/>
                    <a:pt x="174" y="127"/>
                  </a:cubicBezTo>
                  <a:cubicBezTo>
                    <a:pt x="173" y="128"/>
                    <a:pt x="176" y="120"/>
                    <a:pt x="175" y="120"/>
                  </a:cubicBezTo>
                  <a:cubicBezTo>
                    <a:pt x="178" y="124"/>
                    <a:pt x="179" y="118"/>
                    <a:pt x="182" y="117"/>
                  </a:cubicBezTo>
                  <a:cubicBezTo>
                    <a:pt x="182" y="115"/>
                    <a:pt x="185" y="114"/>
                    <a:pt x="182" y="113"/>
                  </a:cubicBezTo>
                  <a:cubicBezTo>
                    <a:pt x="182" y="110"/>
                    <a:pt x="186" y="113"/>
                    <a:pt x="186" y="109"/>
                  </a:cubicBezTo>
                  <a:cubicBezTo>
                    <a:pt x="187" y="107"/>
                    <a:pt x="189" y="108"/>
                    <a:pt x="191" y="108"/>
                  </a:cubicBezTo>
                  <a:cubicBezTo>
                    <a:pt x="191" y="106"/>
                    <a:pt x="190" y="105"/>
                    <a:pt x="189" y="105"/>
                  </a:cubicBezTo>
                  <a:cubicBezTo>
                    <a:pt x="193" y="102"/>
                    <a:pt x="196" y="101"/>
                    <a:pt x="199" y="101"/>
                  </a:cubicBezTo>
                  <a:cubicBezTo>
                    <a:pt x="201" y="99"/>
                    <a:pt x="199" y="98"/>
                    <a:pt x="200" y="95"/>
                  </a:cubicBezTo>
                  <a:cubicBezTo>
                    <a:pt x="202" y="94"/>
                    <a:pt x="205" y="93"/>
                    <a:pt x="205" y="91"/>
                  </a:cubicBezTo>
                  <a:cubicBezTo>
                    <a:pt x="205" y="87"/>
                    <a:pt x="209" y="92"/>
                    <a:pt x="209" y="86"/>
                  </a:cubicBezTo>
                  <a:cubicBezTo>
                    <a:pt x="214" y="85"/>
                    <a:pt x="220" y="89"/>
                    <a:pt x="220" y="81"/>
                  </a:cubicBezTo>
                  <a:cubicBezTo>
                    <a:pt x="223" y="83"/>
                    <a:pt x="229" y="79"/>
                    <a:pt x="233" y="82"/>
                  </a:cubicBezTo>
                  <a:cubicBezTo>
                    <a:pt x="234" y="81"/>
                    <a:pt x="235" y="80"/>
                    <a:pt x="236" y="78"/>
                  </a:cubicBezTo>
                  <a:cubicBezTo>
                    <a:pt x="240" y="76"/>
                    <a:pt x="243" y="82"/>
                    <a:pt x="243" y="77"/>
                  </a:cubicBezTo>
                  <a:cubicBezTo>
                    <a:pt x="245" y="77"/>
                    <a:pt x="245" y="80"/>
                    <a:pt x="248" y="81"/>
                  </a:cubicBezTo>
                  <a:cubicBezTo>
                    <a:pt x="250" y="80"/>
                    <a:pt x="249" y="76"/>
                    <a:pt x="254" y="78"/>
                  </a:cubicBezTo>
                  <a:cubicBezTo>
                    <a:pt x="254" y="80"/>
                    <a:pt x="252" y="80"/>
                    <a:pt x="252" y="82"/>
                  </a:cubicBezTo>
                  <a:cubicBezTo>
                    <a:pt x="253" y="83"/>
                    <a:pt x="260" y="76"/>
                    <a:pt x="264" y="79"/>
                  </a:cubicBezTo>
                  <a:cubicBezTo>
                    <a:pt x="265" y="81"/>
                    <a:pt x="264" y="79"/>
                    <a:pt x="266" y="79"/>
                  </a:cubicBezTo>
                  <a:cubicBezTo>
                    <a:pt x="269" y="80"/>
                    <a:pt x="272" y="82"/>
                    <a:pt x="276" y="81"/>
                  </a:cubicBezTo>
                  <a:cubicBezTo>
                    <a:pt x="276" y="82"/>
                    <a:pt x="277" y="84"/>
                    <a:pt x="276" y="85"/>
                  </a:cubicBezTo>
                  <a:cubicBezTo>
                    <a:pt x="276" y="86"/>
                    <a:pt x="274" y="85"/>
                    <a:pt x="273" y="85"/>
                  </a:cubicBezTo>
                  <a:cubicBezTo>
                    <a:pt x="272" y="86"/>
                    <a:pt x="273" y="89"/>
                    <a:pt x="271" y="88"/>
                  </a:cubicBezTo>
                  <a:cubicBezTo>
                    <a:pt x="273" y="91"/>
                    <a:pt x="282" y="89"/>
                    <a:pt x="285" y="88"/>
                  </a:cubicBezTo>
                  <a:cubicBezTo>
                    <a:pt x="288" y="86"/>
                    <a:pt x="287" y="90"/>
                    <a:pt x="287" y="91"/>
                  </a:cubicBezTo>
                  <a:cubicBezTo>
                    <a:pt x="289" y="92"/>
                    <a:pt x="292" y="90"/>
                    <a:pt x="292" y="92"/>
                  </a:cubicBezTo>
                  <a:cubicBezTo>
                    <a:pt x="302" y="90"/>
                    <a:pt x="304" y="98"/>
                    <a:pt x="310" y="95"/>
                  </a:cubicBezTo>
                  <a:cubicBezTo>
                    <a:pt x="309" y="99"/>
                    <a:pt x="314" y="97"/>
                    <a:pt x="314" y="101"/>
                  </a:cubicBezTo>
                  <a:cubicBezTo>
                    <a:pt x="318" y="101"/>
                    <a:pt x="323" y="100"/>
                    <a:pt x="320" y="103"/>
                  </a:cubicBezTo>
                  <a:cubicBezTo>
                    <a:pt x="323" y="104"/>
                    <a:pt x="326" y="104"/>
                    <a:pt x="328" y="105"/>
                  </a:cubicBezTo>
                  <a:cubicBezTo>
                    <a:pt x="328" y="105"/>
                    <a:pt x="328" y="107"/>
                    <a:pt x="328" y="108"/>
                  </a:cubicBezTo>
                  <a:cubicBezTo>
                    <a:pt x="329" y="108"/>
                    <a:pt x="332" y="107"/>
                    <a:pt x="332" y="108"/>
                  </a:cubicBezTo>
                  <a:cubicBezTo>
                    <a:pt x="334" y="113"/>
                    <a:pt x="334" y="115"/>
                    <a:pt x="332" y="120"/>
                  </a:cubicBezTo>
                  <a:cubicBezTo>
                    <a:pt x="330" y="117"/>
                    <a:pt x="327" y="121"/>
                    <a:pt x="324" y="122"/>
                  </a:cubicBezTo>
                  <a:cubicBezTo>
                    <a:pt x="320" y="122"/>
                    <a:pt x="315" y="117"/>
                    <a:pt x="311" y="122"/>
                  </a:cubicBezTo>
                  <a:cubicBezTo>
                    <a:pt x="310" y="122"/>
                    <a:pt x="311" y="119"/>
                    <a:pt x="310" y="119"/>
                  </a:cubicBezTo>
                  <a:cubicBezTo>
                    <a:pt x="308" y="118"/>
                    <a:pt x="308" y="120"/>
                    <a:pt x="307" y="120"/>
                  </a:cubicBezTo>
                  <a:cubicBezTo>
                    <a:pt x="306" y="120"/>
                    <a:pt x="305" y="117"/>
                    <a:pt x="304" y="117"/>
                  </a:cubicBezTo>
                  <a:cubicBezTo>
                    <a:pt x="302" y="117"/>
                    <a:pt x="298" y="121"/>
                    <a:pt x="299" y="116"/>
                  </a:cubicBezTo>
                  <a:cubicBezTo>
                    <a:pt x="294" y="118"/>
                    <a:pt x="295" y="116"/>
                    <a:pt x="290" y="116"/>
                  </a:cubicBezTo>
                  <a:cubicBezTo>
                    <a:pt x="290" y="118"/>
                    <a:pt x="291" y="119"/>
                    <a:pt x="293" y="119"/>
                  </a:cubicBezTo>
                  <a:cubicBezTo>
                    <a:pt x="295" y="118"/>
                    <a:pt x="295" y="120"/>
                    <a:pt x="297" y="120"/>
                  </a:cubicBezTo>
                  <a:cubicBezTo>
                    <a:pt x="295" y="123"/>
                    <a:pt x="297" y="122"/>
                    <a:pt x="299" y="123"/>
                  </a:cubicBezTo>
                  <a:cubicBezTo>
                    <a:pt x="299" y="123"/>
                    <a:pt x="298" y="125"/>
                    <a:pt x="299" y="126"/>
                  </a:cubicBezTo>
                  <a:cubicBezTo>
                    <a:pt x="299" y="127"/>
                    <a:pt x="301" y="127"/>
                    <a:pt x="301" y="129"/>
                  </a:cubicBezTo>
                  <a:cubicBezTo>
                    <a:pt x="302" y="130"/>
                    <a:pt x="305" y="134"/>
                    <a:pt x="304" y="138"/>
                  </a:cubicBezTo>
                  <a:cubicBezTo>
                    <a:pt x="305" y="143"/>
                    <a:pt x="313" y="140"/>
                    <a:pt x="314" y="144"/>
                  </a:cubicBezTo>
                  <a:cubicBezTo>
                    <a:pt x="316" y="143"/>
                    <a:pt x="316" y="141"/>
                    <a:pt x="318" y="141"/>
                  </a:cubicBezTo>
                  <a:cubicBezTo>
                    <a:pt x="318" y="137"/>
                    <a:pt x="312" y="138"/>
                    <a:pt x="310" y="136"/>
                  </a:cubicBezTo>
                  <a:cubicBezTo>
                    <a:pt x="309" y="130"/>
                    <a:pt x="318" y="134"/>
                    <a:pt x="321" y="133"/>
                  </a:cubicBezTo>
                  <a:cubicBezTo>
                    <a:pt x="321" y="136"/>
                    <a:pt x="327" y="132"/>
                    <a:pt x="325" y="137"/>
                  </a:cubicBezTo>
                  <a:cubicBezTo>
                    <a:pt x="329" y="139"/>
                    <a:pt x="331" y="133"/>
                    <a:pt x="331" y="138"/>
                  </a:cubicBezTo>
                  <a:cubicBezTo>
                    <a:pt x="335" y="136"/>
                    <a:pt x="331" y="131"/>
                    <a:pt x="328" y="131"/>
                  </a:cubicBezTo>
                  <a:cubicBezTo>
                    <a:pt x="329" y="129"/>
                    <a:pt x="332" y="128"/>
                    <a:pt x="335" y="127"/>
                  </a:cubicBezTo>
                  <a:cubicBezTo>
                    <a:pt x="337" y="125"/>
                    <a:pt x="337" y="122"/>
                    <a:pt x="339" y="120"/>
                  </a:cubicBezTo>
                  <a:cubicBezTo>
                    <a:pt x="345" y="120"/>
                    <a:pt x="348" y="121"/>
                    <a:pt x="352" y="123"/>
                  </a:cubicBezTo>
                  <a:cubicBezTo>
                    <a:pt x="353" y="123"/>
                    <a:pt x="353" y="120"/>
                    <a:pt x="355" y="120"/>
                  </a:cubicBezTo>
                  <a:cubicBezTo>
                    <a:pt x="355" y="118"/>
                    <a:pt x="354" y="117"/>
                    <a:pt x="352" y="116"/>
                  </a:cubicBezTo>
                  <a:cubicBezTo>
                    <a:pt x="354" y="111"/>
                    <a:pt x="354" y="106"/>
                    <a:pt x="353" y="101"/>
                  </a:cubicBezTo>
                  <a:cubicBezTo>
                    <a:pt x="358" y="100"/>
                    <a:pt x="362" y="100"/>
                    <a:pt x="365" y="102"/>
                  </a:cubicBezTo>
                  <a:cubicBezTo>
                    <a:pt x="365" y="102"/>
                    <a:pt x="369" y="103"/>
                    <a:pt x="369" y="106"/>
                  </a:cubicBezTo>
                  <a:cubicBezTo>
                    <a:pt x="360" y="106"/>
                    <a:pt x="360" y="106"/>
                    <a:pt x="360" y="106"/>
                  </a:cubicBezTo>
                  <a:cubicBezTo>
                    <a:pt x="360" y="110"/>
                    <a:pt x="360" y="110"/>
                    <a:pt x="360" y="110"/>
                  </a:cubicBezTo>
                  <a:cubicBezTo>
                    <a:pt x="364" y="114"/>
                    <a:pt x="365" y="110"/>
                    <a:pt x="367" y="112"/>
                  </a:cubicBezTo>
                  <a:cubicBezTo>
                    <a:pt x="369" y="113"/>
                    <a:pt x="363" y="113"/>
                    <a:pt x="363" y="113"/>
                  </a:cubicBezTo>
                  <a:cubicBezTo>
                    <a:pt x="362" y="116"/>
                    <a:pt x="367" y="113"/>
                    <a:pt x="369" y="116"/>
                  </a:cubicBezTo>
                  <a:cubicBezTo>
                    <a:pt x="371" y="115"/>
                    <a:pt x="374" y="113"/>
                    <a:pt x="376" y="110"/>
                  </a:cubicBezTo>
                  <a:cubicBezTo>
                    <a:pt x="376" y="110"/>
                    <a:pt x="378" y="109"/>
                    <a:pt x="377" y="108"/>
                  </a:cubicBezTo>
                  <a:cubicBezTo>
                    <a:pt x="384" y="109"/>
                    <a:pt x="383" y="104"/>
                    <a:pt x="388" y="105"/>
                  </a:cubicBezTo>
                  <a:cubicBezTo>
                    <a:pt x="390" y="104"/>
                    <a:pt x="391" y="103"/>
                    <a:pt x="391" y="101"/>
                  </a:cubicBezTo>
                  <a:cubicBezTo>
                    <a:pt x="394" y="101"/>
                    <a:pt x="395" y="99"/>
                    <a:pt x="395" y="98"/>
                  </a:cubicBezTo>
                  <a:cubicBezTo>
                    <a:pt x="401" y="102"/>
                    <a:pt x="405" y="95"/>
                    <a:pt x="411" y="95"/>
                  </a:cubicBezTo>
                  <a:cubicBezTo>
                    <a:pt x="411" y="101"/>
                    <a:pt x="411" y="101"/>
                    <a:pt x="411" y="101"/>
                  </a:cubicBezTo>
                  <a:cubicBezTo>
                    <a:pt x="416" y="101"/>
                    <a:pt x="420" y="100"/>
                    <a:pt x="423" y="99"/>
                  </a:cubicBezTo>
                  <a:cubicBezTo>
                    <a:pt x="424" y="99"/>
                    <a:pt x="426" y="99"/>
                    <a:pt x="426" y="99"/>
                  </a:cubicBezTo>
                  <a:cubicBezTo>
                    <a:pt x="426" y="99"/>
                    <a:pt x="426" y="98"/>
                    <a:pt x="426" y="98"/>
                  </a:cubicBezTo>
                  <a:cubicBezTo>
                    <a:pt x="429" y="97"/>
                    <a:pt x="433" y="98"/>
                    <a:pt x="433" y="94"/>
                  </a:cubicBezTo>
                  <a:cubicBezTo>
                    <a:pt x="437" y="95"/>
                    <a:pt x="442" y="96"/>
                    <a:pt x="445" y="99"/>
                  </a:cubicBezTo>
                  <a:cubicBezTo>
                    <a:pt x="447" y="98"/>
                    <a:pt x="448" y="97"/>
                    <a:pt x="449" y="95"/>
                  </a:cubicBezTo>
                  <a:cubicBezTo>
                    <a:pt x="449" y="93"/>
                    <a:pt x="443" y="92"/>
                    <a:pt x="447" y="91"/>
                  </a:cubicBezTo>
                  <a:cubicBezTo>
                    <a:pt x="445" y="87"/>
                    <a:pt x="438" y="88"/>
                    <a:pt x="440" y="81"/>
                  </a:cubicBezTo>
                  <a:cubicBezTo>
                    <a:pt x="443" y="82"/>
                    <a:pt x="443" y="84"/>
                    <a:pt x="447" y="85"/>
                  </a:cubicBezTo>
                  <a:cubicBezTo>
                    <a:pt x="449" y="85"/>
                    <a:pt x="452" y="89"/>
                    <a:pt x="456" y="88"/>
                  </a:cubicBezTo>
                  <a:cubicBezTo>
                    <a:pt x="457" y="88"/>
                    <a:pt x="457" y="86"/>
                    <a:pt x="457" y="86"/>
                  </a:cubicBezTo>
                  <a:cubicBezTo>
                    <a:pt x="458" y="86"/>
                    <a:pt x="460" y="89"/>
                    <a:pt x="460" y="86"/>
                  </a:cubicBezTo>
                  <a:cubicBezTo>
                    <a:pt x="462" y="86"/>
                    <a:pt x="462" y="89"/>
                    <a:pt x="463" y="89"/>
                  </a:cubicBezTo>
                  <a:cubicBezTo>
                    <a:pt x="465" y="90"/>
                    <a:pt x="468" y="89"/>
                    <a:pt x="467" y="92"/>
                  </a:cubicBezTo>
                  <a:cubicBezTo>
                    <a:pt x="471" y="90"/>
                    <a:pt x="473" y="93"/>
                    <a:pt x="478" y="91"/>
                  </a:cubicBezTo>
                  <a:cubicBezTo>
                    <a:pt x="476" y="95"/>
                    <a:pt x="483" y="92"/>
                    <a:pt x="481" y="96"/>
                  </a:cubicBezTo>
                  <a:cubicBezTo>
                    <a:pt x="483" y="96"/>
                    <a:pt x="485" y="97"/>
                    <a:pt x="485" y="99"/>
                  </a:cubicBezTo>
                  <a:cubicBezTo>
                    <a:pt x="490" y="98"/>
                    <a:pt x="490" y="102"/>
                    <a:pt x="495" y="101"/>
                  </a:cubicBezTo>
                  <a:cubicBezTo>
                    <a:pt x="498" y="92"/>
                    <a:pt x="487" y="96"/>
                    <a:pt x="489" y="88"/>
                  </a:cubicBezTo>
                  <a:cubicBezTo>
                    <a:pt x="489" y="86"/>
                    <a:pt x="488" y="88"/>
                    <a:pt x="485" y="88"/>
                  </a:cubicBezTo>
                  <a:cubicBezTo>
                    <a:pt x="485" y="85"/>
                    <a:pt x="488" y="84"/>
                    <a:pt x="487" y="79"/>
                  </a:cubicBezTo>
                  <a:cubicBezTo>
                    <a:pt x="487" y="78"/>
                    <a:pt x="484" y="79"/>
                    <a:pt x="484" y="78"/>
                  </a:cubicBezTo>
                  <a:cubicBezTo>
                    <a:pt x="484" y="78"/>
                    <a:pt x="486" y="75"/>
                    <a:pt x="484" y="75"/>
                  </a:cubicBezTo>
                  <a:cubicBezTo>
                    <a:pt x="484" y="72"/>
                    <a:pt x="488" y="73"/>
                    <a:pt x="487" y="70"/>
                  </a:cubicBezTo>
                  <a:cubicBezTo>
                    <a:pt x="489" y="70"/>
                    <a:pt x="488" y="66"/>
                    <a:pt x="492" y="67"/>
                  </a:cubicBezTo>
                  <a:cubicBezTo>
                    <a:pt x="492" y="64"/>
                    <a:pt x="493" y="62"/>
                    <a:pt x="496" y="63"/>
                  </a:cubicBezTo>
                  <a:cubicBezTo>
                    <a:pt x="495" y="56"/>
                    <a:pt x="501" y="58"/>
                    <a:pt x="501" y="53"/>
                  </a:cubicBezTo>
                  <a:cubicBezTo>
                    <a:pt x="507" y="52"/>
                    <a:pt x="510" y="55"/>
                    <a:pt x="515" y="56"/>
                  </a:cubicBezTo>
                  <a:cubicBezTo>
                    <a:pt x="515" y="58"/>
                    <a:pt x="514" y="60"/>
                    <a:pt x="516" y="60"/>
                  </a:cubicBezTo>
                  <a:cubicBezTo>
                    <a:pt x="516" y="61"/>
                    <a:pt x="514" y="61"/>
                    <a:pt x="512" y="61"/>
                  </a:cubicBezTo>
                  <a:cubicBezTo>
                    <a:pt x="512" y="67"/>
                    <a:pt x="514" y="69"/>
                    <a:pt x="512" y="74"/>
                  </a:cubicBezTo>
                  <a:cubicBezTo>
                    <a:pt x="513" y="75"/>
                    <a:pt x="514" y="76"/>
                    <a:pt x="515" y="77"/>
                  </a:cubicBezTo>
                  <a:cubicBezTo>
                    <a:pt x="515" y="77"/>
                    <a:pt x="516" y="78"/>
                    <a:pt x="517" y="78"/>
                  </a:cubicBezTo>
                  <a:cubicBezTo>
                    <a:pt x="515" y="81"/>
                    <a:pt x="517" y="89"/>
                    <a:pt x="515" y="92"/>
                  </a:cubicBezTo>
                  <a:cubicBezTo>
                    <a:pt x="513" y="97"/>
                    <a:pt x="518" y="95"/>
                    <a:pt x="519" y="98"/>
                  </a:cubicBezTo>
                  <a:cubicBezTo>
                    <a:pt x="518" y="109"/>
                    <a:pt x="513" y="116"/>
                    <a:pt x="503" y="119"/>
                  </a:cubicBezTo>
                  <a:cubicBezTo>
                    <a:pt x="504" y="122"/>
                    <a:pt x="510" y="119"/>
                    <a:pt x="511" y="122"/>
                  </a:cubicBezTo>
                  <a:cubicBezTo>
                    <a:pt x="514" y="121"/>
                    <a:pt x="513" y="117"/>
                    <a:pt x="517" y="117"/>
                  </a:cubicBezTo>
                  <a:cubicBezTo>
                    <a:pt x="517" y="118"/>
                    <a:pt x="516" y="120"/>
                    <a:pt x="516" y="122"/>
                  </a:cubicBezTo>
                  <a:cubicBezTo>
                    <a:pt x="518" y="121"/>
                    <a:pt x="517" y="119"/>
                    <a:pt x="519" y="119"/>
                  </a:cubicBezTo>
                  <a:cubicBezTo>
                    <a:pt x="521" y="119"/>
                    <a:pt x="520" y="116"/>
                    <a:pt x="520" y="116"/>
                  </a:cubicBezTo>
                  <a:cubicBezTo>
                    <a:pt x="521" y="116"/>
                    <a:pt x="523" y="116"/>
                    <a:pt x="523" y="116"/>
                  </a:cubicBezTo>
                  <a:cubicBezTo>
                    <a:pt x="524" y="115"/>
                    <a:pt x="523" y="113"/>
                    <a:pt x="523" y="112"/>
                  </a:cubicBezTo>
                  <a:cubicBezTo>
                    <a:pt x="527" y="112"/>
                    <a:pt x="527" y="112"/>
                    <a:pt x="527" y="112"/>
                  </a:cubicBezTo>
                  <a:cubicBezTo>
                    <a:pt x="526" y="107"/>
                    <a:pt x="532" y="103"/>
                    <a:pt x="527" y="101"/>
                  </a:cubicBezTo>
                  <a:cubicBezTo>
                    <a:pt x="528" y="99"/>
                    <a:pt x="530" y="100"/>
                    <a:pt x="530" y="98"/>
                  </a:cubicBezTo>
                  <a:cubicBezTo>
                    <a:pt x="530" y="96"/>
                    <a:pt x="528" y="97"/>
                    <a:pt x="527" y="96"/>
                  </a:cubicBezTo>
                  <a:cubicBezTo>
                    <a:pt x="527" y="93"/>
                    <a:pt x="532" y="96"/>
                    <a:pt x="534" y="95"/>
                  </a:cubicBezTo>
                  <a:cubicBezTo>
                    <a:pt x="533" y="94"/>
                    <a:pt x="534" y="90"/>
                    <a:pt x="530" y="91"/>
                  </a:cubicBezTo>
                  <a:cubicBezTo>
                    <a:pt x="527" y="93"/>
                    <a:pt x="525" y="87"/>
                    <a:pt x="524" y="91"/>
                  </a:cubicBezTo>
                  <a:cubicBezTo>
                    <a:pt x="522" y="88"/>
                    <a:pt x="522" y="85"/>
                    <a:pt x="523" y="82"/>
                  </a:cubicBezTo>
                  <a:cubicBezTo>
                    <a:pt x="523" y="82"/>
                    <a:pt x="526" y="83"/>
                    <a:pt x="526" y="82"/>
                  </a:cubicBezTo>
                  <a:cubicBezTo>
                    <a:pt x="527" y="81"/>
                    <a:pt x="525" y="77"/>
                    <a:pt x="526" y="75"/>
                  </a:cubicBezTo>
                  <a:cubicBezTo>
                    <a:pt x="526" y="73"/>
                    <a:pt x="524" y="75"/>
                    <a:pt x="524" y="75"/>
                  </a:cubicBezTo>
                  <a:cubicBezTo>
                    <a:pt x="522" y="73"/>
                    <a:pt x="523" y="70"/>
                    <a:pt x="522" y="67"/>
                  </a:cubicBezTo>
                  <a:cubicBezTo>
                    <a:pt x="527" y="69"/>
                    <a:pt x="525" y="63"/>
                    <a:pt x="529" y="63"/>
                  </a:cubicBezTo>
                  <a:cubicBezTo>
                    <a:pt x="529" y="56"/>
                    <a:pt x="529" y="56"/>
                    <a:pt x="529" y="56"/>
                  </a:cubicBezTo>
                  <a:cubicBezTo>
                    <a:pt x="533" y="54"/>
                    <a:pt x="531" y="60"/>
                    <a:pt x="532" y="63"/>
                  </a:cubicBezTo>
                  <a:cubicBezTo>
                    <a:pt x="532" y="65"/>
                    <a:pt x="534" y="61"/>
                    <a:pt x="534" y="64"/>
                  </a:cubicBezTo>
                  <a:cubicBezTo>
                    <a:pt x="534" y="65"/>
                    <a:pt x="533" y="66"/>
                    <a:pt x="533" y="65"/>
                  </a:cubicBezTo>
                  <a:cubicBezTo>
                    <a:pt x="534" y="69"/>
                    <a:pt x="537" y="70"/>
                    <a:pt x="541" y="72"/>
                  </a:cubicBezTo>
                  <a:cubicBezTo>
                    <a:pt x="544" y="73"/>
                    <a:pt x="541" y="68"/>
                    <a:pt x="540" y="68"/>
                  </a:cubicBezTo>
                  <a:cubicBezTo>
                    <a:pt x="542" y="66"/>
                    <a:pt x="546" y="66"/>
                    <a:pt x="550" y="65"/>
                  </a:cubicBezTo>
                  <a:cubicBezTo>
                    <a:pt x="550" y="64"/>
                    <a:pt x="547" y="64"/>
                    <a:pt x="546" y="64"/>
                  </a:cubicBezTo>
                  <a:cubicBezTo>
                    <a:pt x="547" y="60"/>
                    <a:pt x="544" y="60"/>
                    <a:pt x="544" y="57"/>
                  </a:cubicBezTo>
                  <a:cubicBezTo>
                    <a:pt x="545" y="60"/>
                    <a:pt x="554" y="56"/>
                    <a:pt x="553" y="61"/>
                  </a:cubicBezTo>
                  <a:cubicBezTo>
                    <a:pt x="554" y="62"/>
                    <a:pt x="555" y="60"/>
                    <a:pt x="555" y="60"/>
                  </a:cubicBezTo>
                  <a:cubicBezTo>
                    <a:pt x="557" y="60"/>
                    <a:pt x="556" y="62"/>
                    <a:pt x="557" y="63"/>
                  </a:cubicBezTo>
                  <a:cubicBezTo>
                    <a:pt x="557" y="63"/>
                    <a:pt x="559" y="62"/>
                    <a:pt x="560" y="63"/>
                  </a:cubicBezTo>
                  <a:cubicBezTo>
                    <a:pt x="562" y="65"/>
                    <a:pt x="567" y="62"/>
                    <a:pt x="564" y="67"/>
                  </a:cubicBezTo>
                  <a:cubicBezTo>
                    <a:pt x="571" y="67"/>
                    <a:pt x="571" y="67"/>
                    <a:pt x="571" y="67"/>
                  </a:cubicBezTo>
                  <a:cubicBezTo>
                    <a:pt x="571" y="65"/>
                    <a:pt x="565" y="64"/>
                    <a:pt x="569" y="63"/>
                  </a:cubicBezTo>
                  <a:cubicBezTo>
                    <a:pt x="568" y="61"/>
                    <a:pt x="567" y="61"/>
                    <a:pt x="565" y="60"/>
                  </a:cubicBezTo>
                  <a:cubicBezTo>
                    <a:pt x="564" y="53"/>
                    <a:pt x="565" y="52"/>
                    <a:pt x="565" y="44"/>
                  </a:cubicBezTo>
                  <a:cubicBezTo>
                    <a:pt x="573" y="44"/>
                    <a:pt x="583" y="45"/>
                    <a:pt x="589" y="44"/>
                  </a:cubicBezTo>
                  <a:cubicBezTo>
                    <a:pt x="592" y="44"/>
                    <a:pt x="590" y="40"/>
                    <a:pt x="593" y="43"/>
                  </a:cubicBezTo>
                  <a:cubicBezTo>
                    <a:pt x="598" y="40"/>
                    <a:pt x="594" y="37"/>
                    <a:pt x="596" y="33"/>
                  </a:cubicBezTo>
                  <a:cubicBezTo>
                    <a:pt x="599" y="34"/>
                    <a:pt x="601" y="33"/>
                    <a:pt x="603" y="32"/>
                  </a:cubicBezTo>
                  <a:cubicBezTo>
                    <a:pt x="605" y="29"/>
                    <a:pt x="609" y="27"/>
                    <a:pt x="611" y="25"/>
                  </a:cubicBezTo>
                  <a:cubicBezTo>
                    <a:pt x="626" y="23"/>
                    <a:pt x="641" y="21"/>
                    <a:pt x="652" y="16"/>
                  </a:cubicBezTo>
                  <a:cubicBezTo>
                    <a:pt x="654" y="15"/>
                    <a:pt x="655" y="19"/>
                    <a:pt x="655" y="19"/>
                  </a:cubicBezTo>
                  <a:cubicBezTo>
                    <a:pt x="656" y="19"/>
                    <a:pt x="657" y="15"/>
                    <a:pt x="656" y="15"/>
                  </a:cubicBezTo>
                  <a:cubicBezTo>
                    <a:pt x="659" y="16"/>
                    <a:pt x="656" y="17"/>
                    <a:pt x="658" y="19"/>
                  </a:cubicBezTo>
                  <a:cubicBezTo>
                    <a:pt x="658" y="20"/>
                    <a:pt x="661" y="19"/>
                    <a:pt x="661" y="21"/>
                  </a:cubicBezTo>
                  <a:cubicBezTo>
                    <a:pt x="663" y="20"/>
                    <a:pt x="659" y="18"/>
                    <a:pt x="662" y="18"/>
                  </a:cubicBezTo>
                  <a:cubicBezTo>
                    <a:pt x="664" y="17"/>
                    <a:pt x="669" y="18"/>
                    <a:pt x="669" y="14"/>
                  </a:cubicBezTo>
                  <a:cubicBezTo>
                    <a:pt x="672" y="14"/>
                    <a:pt x="673" y="13"/>
                    <a:pt x="673" y="11"/>
                  </a:cubicBezTo>
                  <a:cubicBezTo>
                    <a:pt x="675" y="11"/>
                    <a:pt x="675" y="13"/>
                    <a:pt x="677" y="14"/>
                  </a:cubicBezTo>
                  <a:cubicBezTo>
                    <a:pt x="681" y="13"/>
                    <a:pt x="680" y="9"/>
                    <a:pt x="680" y="5"/>
                  </a:cubicBezTo>
                  <a:cubicBezTo>
                    <a:pt x="687" y="3"/>
                    <a:pt x="694" y="0"/>
                    <a:pt x="704" y="1"/>
                  </a:cubicBezTo>
                  <a:cubicBezTo>
                    <a:pt x="703" y="2"/>
                    <a:pt x="703" y="4"/>
                    <a:pt x="703" y="7"/>
                  </a:cubicBezTo>
                  <a:cubicBezTo>
                    <a:pt x="705" y="10"/>
                    <a:pt x="711" y="10"/>
                    <a:pt x="714" y="7"/>
                  </a:cubicBezTo>
                  <a:cubicBezTo>
                    <a:pt x="715" y="7"/>
                    <a:pt x="715" y="8"/>
                    <a:pt x="714" y="8"/>
                  </a:cubicBezTo>
                  <a:moveTo>
                    <a:pt x="1051" y="179"/>
                  </a:moveTo>
                  <a:cubicBezTo>
                    <a:pt x="1051" y="177"/>
                    <a:pt x="1048" y="178"/>
                    <a:pt x="1048" y="176"/>
                  </a:cubicBezTo>
                  <a:cubicBezTo>
                    <a:pt x="1043" y="175"/>
                    <a:pt x="1043" y="179"/>
                    <a:pt x="1048" y="178"/>
                  </a:cubicBezTo>
                  <a:cubicBezTo>
                    <a:pt x="1048" y="179"/>
                    <a:pt x="1049" y="179"/>
                    <a:pt x="1051" y="179"/>
                  </a:cubicBezTo>
                  <a:moveTo>
                    <a:pt x="303" y="284"/>
                  </a:moveTo>
                  <a:cubicBezTo>
                    <a:pt x="302" y="289"/>
                    <a:pt x="308" y="286"/>
                    <a:pt x="306" y="291"/>
                  </a:cubicBezTo>
                  <a:cubicBezTo>
                    <a:pt x="308" y="292"/>
                    <a:pt x="309" y="289"/>
                    <a:pt x="310" y="291"/>
                  </a:cubicBezTo>
                  <a:cubicBezTo>
                    <a:pt x="310" y="293"/>
                    <a:pt x="309" y="292"/>
                    <a:pt x="308" y="293"/>
                  </a:cubicBezTo>
                  <a:cubicBezTo>
                    <a:pt x="306" y="294"/>
                    <a:pt x="300" y="296"/>
                    <a:pt x="299" y="296"/>
                  </a:cubicBezTo>
                  <a:cubicBezTo>
                    <a:pt x="295" y="295"/>
                    <a:pt x="294" y="292"/>
                    <a:pt x="292" y="290"/>
                  </a:cubicBezTo>
                  <a:cubicBezTo>
                    <a:pt x="292" y="288"/>
                    <a:pt x="296" y="289"/>
                    <a:pt x="296" y="287"/>
                  </a:cubicBezTo>
                  <a:cubicBezTo>
                    <a:pt x="293" y="285"/>
                    <a:pt x="292" y="284"/>
                    <a:pt x="287" y="286"/>
                  </a:cubicBezTo>
                  <a:cubicBezTo>
                    <a:pt x="286" y="283"/>
                    <a:pt x="285" y="281"/>
                    <a:pt x="280" y="281"/>
                  </a:cubicBezTo>
                  <a:cubicBezTo>
                    <a:pt x="279" y="281"/>
                    <a:pt x="280" y="284"/>
                    <a:pt x="279" y="284"/>
                  </a:cubicBezTo>
                  <a:cubicBezTo>
                    <a:pt x="278" y="285"/>
                    <a:pt x="276" y="285"/>
                    <a:pt x="275" y="286"/>
                  </a:cubicBezTo>
                  <a:cubicBezTo>
                    <a:pt x="273" y="287"/>
                    <a:pt x="273" y="291"/>
                    <a:pt x="269" y="290"/>
                  </a:cubicBezTo>
                  <a:cubicBezTo>
                    <a:pt x="271" y="295"/>
                    <a:pt x="267" y="296"/>
                    <a:pt x="266" y="297"/>
                  </a:cubicBezTo>
                  <a:cubicBezTo>
                    <a:pt x="265" y="300"/>
                    <a:pt x="266" y="303"/>
                    <a:pt x="265" y="307"/>
                  </a:cubicBezTo>
                  <a:cubicBezTo>
                    <a:pt x="264" y="307"/>
                    <a:pt x="263" y="306"/>
                    <a:pt x="262" y="305"/>
                  </a:cubicBezTo>
                  <a:cubicBezTo>
                    <a:pt x="261" y="310"/>
                    <a:pt x="265" y="312"/>
                    <a:pt x="262" y="315"/>
                  </a:cubicBezTo>
                  <a:cubicBezTo>
                    <a:pt x="265" y="314"/>
                    <a:pt x="264" y="318"/>
                    <a:pt x="265" y="318"/>
                  </a:cubicBezTo>
                  <a:cubicBezTo>
                    <a:pt x="266" y="318"/>
                    <a:pt x="267" y="318"/>
                    <a:pt x="268" y="318"/>
                  </a:cubicBezTo>
                  <a:cubicBezTo>
                    <a:pt x="271" y="319"/>
                    <a:pt x="272" y="321"/>
                    <a:pt x="273" y="319"/>
                  </a:cubicBezTo>
                  <a:cubicBezTo>
                    <a:pt x="274" y="319"/>
                    <a:pt x="276" y="319"/>
                    <a:pt x="276" y="319"/>
                  </a:cubicBezTo>
                  <a:cubicBezTo>
                    <a:pt x="281" y="319"/>
                    <a:pt x="280" y="318"/>
                    <a:pt x="282" y="317"/>
                  </a:cubicBezTo>
                  <a:cubicBezTo>
                    <a:pt x="284" y="316"/>
                    <a:pt x="285" y="318"/>
                    <a:pt x="287" y="318"/>
                  </a:cubicBezTo>
                  <a:cubicBezTo>
                    <a:pt x="288" y="317"/>
                    <a:pt x="288" y="315"/>
                    <a:pt x="289" y="315"/>
                  </a:cubicBezTo>
                  <a:cubicBezTo>
                    <a:pt x="292" y="314"/>
                    <a:pt x="298" y="314"/>
                    <a:pt x="301" y="315"/>
                  </a:cubicBezTo>
                  <a:cubicBezTo>
                    <a:pt x="304" y="316"/>
                    <a:pt x="304" y="318"/>
                    <a:pt x="307" y="318"/>
                  </a:cubicBezTo>
                  <a:cubicBezTo>
                    <a:pt x="308" y="318"/>
                    <a:pt x="309" y="317"/>
                    <a:pt x="310" y="317"/>
                  </a:cubicBezTo>
                  <a:cubicBezTo>
                    <a:pt x="309" y="317"/>
                    <a:pt x="311" y="318"/>
                    <a:pt x="311" y="318"/>
                  </a:cubicBezTo>
                  <a:cubicBezTo>
                    <a:pt x="315" y="319"/>
                    <a:pt x="315" y="319"/>
                    <a:pt x="318" y="319"/>
                  </a:cubicBezTo>
                  <a:cubicBezTo>
                    <a:pt x="325" y="320"/>
                    <a:pt x="331" y="318"/>
                    <a:pt x="338" y="319"/>
                  </a:cubicBezTo>
                  <a:cubicBezTo>
                    <a:pt x="337" y="316"/>
                    <a:pt x="338" y="314"/>
                    <a:pt x="339" y="312"/>
                  </a:cubicBezTo>
                  <a:cubicBezTo>
                    <a:pt x="334" y="306"/>
                    <a:pt x="331" y="300"/>
                    <a:pt x="321" y="298"/>
                  </a:cubicBezTo>
                  <a:cubicBezTo>
                    <a:pt x="322" y="296"/>
                    <a:pt x="319" y="296"/>
                    <a:pt x="318" y="294"/>
                  </a:cubicBezTo>
                  <a:cubicBezTo>
                    <a:pt x="318" y="292"/>
                    <a:pt x="318" y="291"/>
                    <a:pt x="317" y="290"/>
                  </a:cubicBezTo>
                  <a:cubicBezTo>
                    <a:pt x="318" y="286"/>
                    <a:pt x="322" y="286"/>
                    <a:pt x="321" y="280"/>
                  </a:cubicBezTo>
                  <a:cubicBezTo>
                    <a:pt x="313" y="279"/>
                    <a:pt x="309" y="283"/>
                    <a:pt x="303" y="284"/>
                  </a:cubicBezTo>
                  <a:moveTo>
                    <a:pt x="400" y="349"/>
                  </a:moveTo>
                  <a:cubicBezTo>
                    <a:pt x="398" y="349"/>
                    <a:pt x="396" y="349"/>
                    <a:pt x="398" y="350"/>
                  </a:cubicBezTo>
                  <a:cubicBezTo>
                    <a:pt x="401" y="348"/>
                    <a:pt x="406" y="348"/>
                    <a:pt x="408" y="347"/>
                  </a:cubicBezTo>
                  <a:cubicBezTo>
                    <a:pt x="408" y="347"/>
                    <a:pt x="408" y="345"/>
                    <a:pt x="408" y="345"/>
                  </a:cubicBezTo>
                  <a:cubicBezTo>
                    <a:pt x="409" y="344"/>
                    <a:pt x="410" y="346"/>
                    <a:pt x="411" y="346"/>
                  </a:cubicBezTo>
                  <a:cubicBezTo>
                    <a:pt x="411" y="336"/>
                    <a:pt x="411" y="336"/>
                    <a:pt x="411" y="336"/>
                  </a:cubicBezTo>
                  <a:cubicBezTo>
                    <a:pt x="409" y="334"/>
                    <a:pt x="408" y="334"/>
                    <a:pt x="407" y="332"/>
                  </a:cubicBezTo>
                  <a:cubicBezTo>
                    <a:pt x="406" y="331"/>
                    <a:pt x="407" y="330"/>
                    <a:pt x="407" y="329"/>
                  </a:cubicBezTo>
                  <a:cubicBezTo>
                    <a:pt x="406" y="327"/>
                    <a:pt x="402" y="326"/>
                    <a:pt x="405" y="325"/>
                  </a:cubicBezTo>
                  <a:cubicBezTo>
                    <a:pt x="414" y="325"/>
                    <a:pt x="414" y="325"/>
                    <a:pt x="414" y="325"/>
                  </a:cubicBezTo>
                  <a:cubicBezTo>
                    <a:pt x="415" y="320"/>
                    <a:pt x="411" y="320"/>
                    <a:pt x="411" y="318"/>
                  </a:cubicBezTo>
                  <a:cubicBezTo>
                    <a:pt x="411" y="315"/>
                    <a:pt x="408" y="316"/>
                    <a:pt x="407" y="314"/>
                  </a:cubicBezTo>
                  <a:cubicBezTo>
                    <a:pt x="407" y="314"/>
                    <a:pt x="409" y="312"/>
                    <a:pt x="408" y="311"/>
                  </a:cubicBezTo>
                  <a:cubicBezTo>
                    <a:pt x="404" y="312"/>
                    <a:pt x="403" y="309"/>
                    <a:pt x="400" y="310"/>
                  </a:cubicBezTo>
                  <a:cubicBezTo>
                    <a:pt x="401" y="302"/>
                    <a:pt x="391" y="304"/>
                    <a:pt x="391" y="297"/>
                  </a:cubicBezTo>
                  <a:cubicBezTo>
                    <a:pt x="395" y="294"/>
                    <a:pt x="397" y="290"/>
                    <a:pt x="405" y="291"/>
                  </a:cubicBezTo>
                  <a:cubicBezTo>
                    <a:pt x="406" y="290"/>
                    <a:pt x="405" y="289"/>
                    <a:pt x="407" y="288"/>
                  </a:cubicBezTo>
                  <a:cubicBezTo>
                    <a:pt x="407" y="285"/>
                    <a:pt x="402" y="285"/>
                    <a:pt x="402" y="281"/>
                  </a:cubicBezTo>
                  <a:cubicBezTo>
                    <a:pt x="396" y="281"/>
                    <a:pt x="393" y="283"/>
                    <a:pt x="388" y="281"/>
                  </a:cubicBezTo>
                  <a:cubicBezTo>
                    <a:pt x="388" y="283"/>
                    <a:pt x="388" y="285"/>
                    <a:pt x="387" y="283"/>
                  </a:cubicBezTo>
                  <a:cubicBezTo>
                    <a:pt x="386" y="282"/>
                    <a:pt x="386" y="284"/>
                    <a:pt x="386" y="284"/>
                  </a:cubicBezTo>
                  <a:cubicBezTo>
                    <a:pt x="383" y="286"/>
                    <a:pt x="377" y="288"/>
                    <a:pt x="376" y="288"/>
                  </a:cubicBezTo>
                  <a:cubicBezTo>
                    <a:pt x="372" y="290"/>
                    <a:pt x="373" y="290"/>
                    <a:pt x="372" y="293"/>
                  </a:cubicBezTo>
                  <a:cubicBezTo>
                    <a:pt x="371" y="293"/>
                    <a:pt x="369" y="292"/>
                    <a:pt x="369" y="293"/>
                  </a:cubicBezTo>
                  <a:cubicBezTo>
                    <a:pt x="368" y="293"/>
                    <a:pt x="369" y="296"/>
                    <a:pt x="369" y="297"/>
                  </a:cubicBezTo>
                  <a:cubicBezTo>
                    <a:pt x="369" y="300"/>
                    <a:pt x="373" y="295"/>
                    <a:pt x="373" y="300"/>
                  </a:cubicBezTo>
                  <a:cubicBezTo>
                    <a:pt x="373" y="301"/>
                    <a:pt x="374" y="301"/>
                    <a:pt x="374" y="303"/>
                  </a:cubicBezTo>
                  <a:cubicBezTo>
                    <a:pt x="373" y="307"/>
                    <a:pt x="376" y="310"/>
                    <a:pt x="376" y="311"/>
                  </a:cubicBezTo>
                  <a:cubicBezTo>
                    <a:pt x="376" y="313"/>
                    <a:pt x="376" y="313"/>
                    <a:pt x="377" y="314"/>
                  </a:cubicBezTo>
                  <a:cubicBezTo>
                    <a:pt x="377" y="314"/>
                    <a:pt x="379" y="318"/>
                    <a:pt x="379" y="318"/>
                  </a:cubicBezTo>
                  <a:cubicBezTo>
                    <a:pt x="380" y="322"/>
                    <a:pt x="380" y="321"/>
                    <a:pt x="381" y="324"/>
                  </a:cubicBezTo>
                  <a:cubicBezTo>
                    <a:pt x="382" y="325"/>
                    <a:pt x="381" y="327"/>
                    <a:pt x="381" y="328"/>
                  </a:cubicBezTo>
                  <a:cubicBezTo>
                    <a:pt x="382" y="329"/>
                    <a:pt x="385" y="329"/>
                    <a:pt x="384" y="332"/>
                  </a:cubicBezTo>
                  <a:cubicBezTo>
                    <a:pt x="379" y="331"/>
                    <a:pt x="383" y="338"/>
                    <a:pt x="380" y="339"/>
                  </a:cubicBezTo>
                  <a:cubicBezTo>
                    <a:pt x="386" y="340"/>
                    <a:pt x="386" y="349"/>
                    <a:pt x="393" y="345"/>
                  </a:cubicBezTo>
                  <a:cubicBezTo>
                    <a:pt x="387" y="350"/>
                    <a:pt x="399" y="345"/>
                    <a:pt x="400" y="349"/>
                  </a:cubicBezTo>
                  <a:moveTo>
                    <a:pt x="442" y="284"/>
                  </a:moveTo>
                  <a:cubicBezTo>
                    <a:pt x="441" y="285"/>
                    <a:pt x="441" y="287"/>
                    <a:pt x="440" y="288"/>
                  </a:cubicBezTo>
                  <a:cubicBezTo>
                    <a:pt x="439" y="290"/>
                    <a:pt x="437" y="290"/>
                    <a:pt x="436" y="291"/>
                  </a:cubicBezTo>
                  <a:cubicBezTo>
                    <a:pt x="437" y="292"/>
                    <a:pt x="440" y="295"/>
                    <a:pt x="440" y="297"/>
                  </a:cubicBezTo>
                  <a:cubicBezTo>
                    <a:pt x="440" y="297"/>
                    <a:pt x="438" y="297"/>
                    <a:pt x="439" y="298"/>
                  </a:cubicBezTo>
                  <a:cubicBezTo>
                    <a:pt x="440" y="300"/>
                    <a:pt x="443" y="299"/>
                    <a:pt x="445" y="301"/>
                  </a:cubicBezTo>
                  <a:cubicBezTo>
                    <a:pt x="445" y="300"/>
                    <a:pt x="446" y="299"/>
                    <a:pt x="447" y="298"/>
                  </a:cubicBezTo>
                  <a:cubicBezTo>
                    <a:pt x="449" y="294"/>
                    <a:pt x="445" y="294"/>
                    <a:pt x="445" y="291"/>
                  </a:cubicBezTo>
                  <a:cubicBezTo>
                    <a:pt x="447" y="290"/>
                    <a:pt x="449" y="289"/>
                    <a:pt x="449" y="286"/>
                  </a:cubicBezTo>
                  <a:cubicBezTo>
                    <a:pt x="446" y="286"/>
                    <a:pt x="446" y="285"/>
                    <a:pt x="447" y="283"/>
                  </a:cubicBezTo>
                  <a:cubicBezTo>
                    <a:pt x="445" y="284"/>
                    <a:pt x="443" y="283"/>
                    <a:pt x="442" y="284"/>
                  </a:cubicBezTo>
                  <a:moveTo>
                    <a:pt x="258" y="322"/>
                  </a:moveTo>
                  <a:cubicBezTo>
                    <a:pt x="257" y="328"/>
                    <a:pt x="267" y="324"/>
                    <a:pt x="268" y="322"/>
                  </a:cubicBezTo>
                  <a:cubicBezTo>
                    <a:pt x="264" y="321"/>
                    <a:pt x="262" y="321"/>
                    <a:pt x="258" y="322"/>
                  </a:cubicBezTo>
                  <a:moveTo>
                    <a:pt x="290" y="583"/>
                  </a:moveTo>
                  <a:cubicBezTo>
                    <a:pt x="292" y="578"/>
                    <a:pt x="300" y="578"/>
                    <a:pt x="299" y="569"/>
                  </a:cubicBezTo>
                  <a:cubicBezTo>
                    <a:pt x="295" y="572"/>
                    <a:pt x="288" y="566"/>
                    <a:pt x="283" y="570"/>
                  </a:cubicBezTo>
                  <a:cubicBezTo>
                    <a:pt x="289" y="571"/>
                    <a:pt x="282" y="572"/>
                    <a:pt x="282" y="573"/>
                  </a:cubicBezTo>
                  <a:cubicBezTo>
                    <a:pt x="282" y="572"/>
                    <a:pt x="283" y="576"/>
                    <a:pt x="283" y="577"/>
                  </a:cubicBezTo>
                  <a:cubicBezTo>
                    <a:pt x="283" y="579"/>
                    <a:pt x="283" y="581"/>
                    <a:pt x="282" y="582"/>
                  </a:cubicBezTo>
                  <a:cubicBezTo>
                    <a:pt x="282" y="581"/>
                    <a:pt x="281" y="580"/>
                    <a:pt x="280" y="582"/>
                  </a:cubicBezTo>
                  <a:cubicBezTo>
                    <a:pt x="282" y="584"/>
                    <a:pt x="287" y="583"/>
                    <a:pt x="290" y="583"/>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03" name="Freeform 92"/>
            <p:cNvSpPr>
              <a:spLocks/>
            </p:cNvSpPr>
            <p:nvPr/>
          </p:nvSpPr>
          <p:spPr bwMode="auto">
            <a:xfrm>
              <a:off x="2303462" y="1103312"/>
              <a:ext cx="63500" cy="34925"/>
            </a:xfrm>
            <a:custGeom>
              <a:avLst/>
              <a:gdLst>
                <a:gd name="T0" fmla="*/ 12 w 17"/>
                <a:gd name="T1" fmla="*/ 0 h 9"/>
                <a:gd name="T2" fmla="*/ 15 w 17"/>
                <a:gd name="T3" fmla="*/ 8 h 9"/>
                <a:gd name="T4" fmla="*/ 0 w 17"/>
                <a:gd name="T5" fmla="*/ 4 h 9"/>
                <a:gd name="T6" fmla="*/ 12 w 17"/>
                <a:gd name="T7" fmla="*/ 0 h 9"/>
              </a:gdLst>
              <a:ahLst/>
              <a:cxnLst>
                <a:cxn ang="0">
                  <a:pos x="T0" y="T1"/>
                </a:cxn>
                <a:cxn ang="0">
                  <a:pos x="T2" y="T3"/>
                </a:cxn>
                <a:cxn ang="0">
                  <a:pos x="T4" y="T5"/>
                </a:cxn>
                <a:cxn ang="0">
                  <a:pos x="T6" y="T7"/>
                </a:cxn>
              </a:cxnLst>
              <a:rect l="0" t="0" r="r" b="b"/>
              <a:pathLst>
                <a:path w="17" h="9">
                  <a:moveTo>
                    <a:pt x="12" y="0"/>
                  </a:moveTo>
                  <a:cubicBezTo>
                    <a:pt x="12" y="4"/>
                    <a:pt x="17" y="3"/>
                    <a:pt x="15" y="8"/>
                  </a:cubicBezTo>
                  <a:cubicBezTo>
                    <a:pt x="7" y="9"/>
                    <a:pt x="3" y="7"/>
                    <a:pt x="0" y="4"/>
                  </a:cubicBezTo>
                  <a:cubicBezTo>
                    <a:pt x="2" y="1"/>
                    <a:pt x="7" y="1"/>
                    <a:pt x="12"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04" name="Freeform 93"/>
            <p:cNvSpPr>
              <a:spLocks noEditPoints="1"/>
            </p:cNvSpPr>
            <p:nvPr/>
          </p:nvSpPr>
          <p:spPr bwMode="auto">
            <a:xfrm>
              <a:off x="2435225" y="1166812"/>
              <a:ext cx="633413" cy="442913"/>
            </a:xfrm>
            <a:custGeom>
              <a:avLst/>
              <a:gdLst>
                <a:gd name="T0" fmla="*/ 16 w 169"/>
                <a:gd name="T1" fmla="*/ 7 h 118"/>
                <a:gd name="T2" fmla="*/ 22 w 169"/>
                <a:gd name="T3" fmla="*/ 5 h 118"/>
                <a:gd name="T4" fmla="*/ 22 w 169"/>
                <a:gd name="T5" fmla="*/ 8 h 118"/>
                <a:gd name="T6" fmla="*/ 22 w 169"/>
                <a:gd name="T7" fmla="*/ 14 h 118"/>
                <a:gd name="T8" fmla="*/ 26 w 169"/>
                <a:gd name="T9" fmla="*/ 25 h 118"/>
                <a:gd name="T10" fmla="*/ 36 w 169"/>
                <a:gd name="T11" fmla="*/ 7 h 118"/>
                <a:gd name="T12" fmla="*/ 49 w 169"/>
                <a:gd name="T13" fmla="*/ 5 h 118"/>
                <a:gd name="T14" fmla="*/ 57 w 169"/>
                <a:gd name="T15" fmla="*/ 19 h 118"/>
                <a:gd name="T16" fmla="*/ 67 w 169"/>
                <a:gd name="T17" fmla="*/ 16 h 118"/>
                <a:gd name="T18" fmla="*/ 81 w 169"/>
                <a:gd name="T19" fmla="*/ 15 h 118"/>
                <a:gd name="T20" fmla="*/ 87 w 169"/>
                <a:gd name="T21" fmla="*/ 21 h 118"/>
                <a:gd name="T22" fmla="*/ 92 w 169"/>
                <a:gd name="T23" fmla="*/ 23 h 118"/>
                <a:gd name="T24" fmla="*/ 95 w 169"/>
                <a:gd name="T25" fmla="*/ 25 h 118"/>
                <a:gd name="T26" fmla="*/ 108 w 169"/>
                <a:gd name="T27" fmla="*/ 28 h 118"/>
                <a:gd name="T28" fmla="*/ 119 w 169"/>
                <a:gd name="T29" fmla="*/ 33 h 118"/>
                <a:gd name="T30" fmla="*/ 123 w 169"/>
                <a:gd name="T31" fmla="*/ 37 h 118"/>
                <a:gd name="T32" fmla="*/ 131 w 169"/>
                <a:gd name="T33" fmla="*/ 44 h 118"/>
                <a:gd name="T34" fmla="*/ 126 w 169"/>
                <a:gd name="T35" fmla="*/ 56 h 118"/>
                <a:gd name="T36" fmla="*/ 138 w 169"/>
                <a:gd name="T37" fmla="*/ 57 h 118"/>
                <a:gd name="T38" fmla="*/ 141 w 169"/>
                <a:gd name="T39" fmla="*/ 64 h 118"/>
                <a:gd name="T40" fmla="*/ 153 w 169"/>
                <a:gd name="T41" fmla="*/ 66 h 118"/>
                <a:gd name="T42" fmla="*/ 160 w 169"/>
                <a:gd name="T43" fmla="*/ 73 h 118"/>
                <a:gd name="T44" fmla="*/ 162 w 169"/>
                <a:gd name="T45" fmla="*/ 78 h 118"/>
                <a:gd name="T46" fmla="*/ 155 w 169"/>
                <a:gd name="T47" fmla="*/ 88 h 118"/>
                <a:gd name="T48" fmla="*/ 146 w 169"/>
                <a:gd name="T49" fmla="*/ 87 h 118"/>
                <a:gd name="T50" fmla="*/ 137 w 169"/>
                <a:gd name="T51" fmla="*/ 78 h 118"/>
                <a:gd name="T52" fmla="*/ 130 w 169"/>
                <a:gd name="T53" fmla="*/ 85 h 118"/>
                <a:gd name="T54" fmla="*/ 140 w 169"/>
                <a:gd name="T55" fmla="*/ 91 h 118"/>
                <a:gd name="T56" fmla="*/ 146 w 169"/>
                <a:gd name="T57" fmla="*/ 101 h 118"/>
                <a:gd name="T58" fmla="*/ 141 w 169"/>
                <a:gd name="T59" fmla="*/ 110 h 118"/>
                <a:gd name="T60" fmla="*/ 123 w 169"/>
                <a:gd name="T61" fmla="*/ 103 h 118"/>
                <a:gd name="T62" fmla="*/ 129 w 169"/>
                <a:gd name="T63" fmla="*/ 110 h 118"/>
                <a:gd name="T64" fmla="*/ 136 w 169"/>
                <a:gd name="T65" fmla="*/ 115 h 118"/>
                <a:gd name="T66" fmla="*/ 129 w 169"/>
                <a:gd name="T67" fmla="*/ 115 h 118"/>
                <a:gd name="T68" fmla="*/ 113 w 169"/>
                <a:gd name="T69" fmla="*/ 109 h 118"/>
                <a:gd name="T70" fmla="*/ 105 w 169"/>
                <a:gd name="T71" fmla="*/ 105 h 118"/>
                <a:gd name="T72" fmla="*/ 101 w 169"/>
                <a:gd name="T73" fmla="*/ 98 h 118"/>
                <a:gd name="T74" fmla="*/ 92 w 169"/>
                <a:gd name="T75" fmla="*/ 82 h 118"/>
                <a:gd name="T76" fmla="*/ 94 w 169"/>
                <a:gd name="T77" fmla="*/ 78 h 118"/>
                <a:gd name="T78" fmla="*/ 96 w 169"/>
                <a:gd name="T79" fmla="*/ 73 h 118"/>
                <a:gd name="T80" fmla="*/ 101 w 169"/>
                <a:gd name="T81" fmla="*/ 66 h 118"/>
                <a:gd name="T82" fmla="*/ 96 w 169"/>
                <a:gd name="T83" fmla="*/ 57 h 118"/>
                <a:gd name="T84" fmla="*/ 91 w 169"/>
                <a:gd name="T85" fmla="*/ 53 h 118"/>
                <a:gd name="T86" fmla="*/ 87 w 169"/>
                <a:gd name="T87" fmla="*/ 53 h 118"/>
                <a:gd name="T88" fmla="*/ 81 w 169"/>
                <a:gd name="T89" fmla="*/ 52 h 118"/>
                <a:gd name="T90" fmla="*/ 70 w 169"/>
                <a:gd name="T91" fmla="*/ 39 h 118"/>
                <a:gd name="T92" fmla="*/ 59 w 169"/>
                <a:gd name="T93" fmla="*/ 42 h 118"/>
                <a:gd name="T94" fmla="*/ 49 w 169"/>
                <a:gd name="T95" fmla="*/ 42 h 118"/>
                <a:gd name="T96" fmla="*/ 37 w 169"/>
                <a:gd name="T97" fmla="*/ 42 h 118"/>
                <a:gd name="T98" fmla="*/ 16 w 169"/>
                <a:gd name="T99" fmla="*/ 37 h 118"/>
                <a:gd name="T100" fmla="*/ 7 w 169"/>
                <a:gd name="T101" fmla="*/ 32 h 118"/>
                <a:gd name="T102" fmla="*/ 4 w 169"/>
                <a:gd name="T103" fmla="*/ 25 h 118"/>
                <a:gd name="T104" fmla="*/ 5 w 169"/>
                <a:gd name="T105" fmla="*/ 19 h 118"/>
                <a:gd name="T106" fmla="*/ 109 w 169"/>
                <a:gd name="T107" fmla="*/ 81 h 118"/>
                <a:gd name="T108" fmla="*/ 116 w 169"/>
                <a:gd name="T109" fmla="*/ 75 h 118"/>
                <a:gd name="T110" fmla="*/ 109 w 169"/>
                <a:gd name="T111" fmla="*/ 8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9" h="118">
                  <a:moveTo>
                    <a:pt x="7" y="8"/>
                  </a:moveTo>
                  <a:cubicBezTo>
                    <a:pt x="9" y="12"/>
                    <a:pt x="15" y="3"/>
                    <a:pt x="16" y="7"/>
                  </a:cubicBezTo>
                  <a:cubicBezTo>
                    <a:pt x="18" y="7"/>
                    <a:pt x="17" y="4"/>
                    <a:pt x="18" y="4"/>
                  </a:cubicBezTo>
                  <a:cubicBezTo>
                    <a:pt x="20" y="3"/>
                    <a:pt x="21" y="5"/>
                    <a:pt x="22" y="5"/>
                  </a:cubicBezTo>
                  <a:cubicBezTo>
                    <a:pt x="24" y="5"/>
                    <a:pt x="24" y="0"/>
                    <a:pt x="28" y="4"/>
                  </a:cubicBezTo>
                  <a:cubicBezTo>
                    <a:pt x="28" y="10"/>
                    <a:pt x="24" y="6"/>
                    <a:pt x="22" y="8"/>
                  </a:cubicBezTo>
                  <a:cubicBezTo>
                    <a:pt x="21" y="9"/>
                    <a:pt x="25" y="9"/>
                    <a:pt x="25" y="9"/>
                  </a:cubicBezTo>
                  <a:cubicBezTo>
                    <a:pt x="25" y="11"/>
                    <a:pt x="22" y="12"/>
                    <a:pt x="22" y="14"/>
                  </a:cubicBezTo>
                  <a:cubicBezTo>
                    <a:pt x="22" y="16"/>
                    <a:pt x="23" y="16"/>
                    <a:pt x="23" y="18"/>
                  </a:cubicBezTo>
                  <a:cubicBezTo>
                    <a:pt x="24" y="20"/>
                    <a:pt x="22" y="25"/>
                    <a:pt x="26" y="25"/>
                  </a:cubicBezTo>
                  <a:cubicBezTo>
                    <a:pt x="29" y="24"/>
                    <a:pt x="27" y="17"/>
                    <a:pt x="28" y="14"/>
                  </a:cubicBezTo>
                  <a:cubicBezTo>
                    <a:pt x="34" y="15"/>
                    <a:pt x="34" y="10"/>
                    <a:pt x="36" y="7"/>
                  </a:cubicBezTo>
                  <a:cubicBezTo>
                    <a:pt x="38" y="10"/>
                    <a:pt x="41" y="4"/>
                    <a:pt x="43" y="8"/>
                  </a:cubicBezTo>
                  <a:cubicBezTo>
                    <a:pt x="46" y="8"/>
                    <a:pt x="45" y="4"/>
                    <a:pt x="49" y="5"/>
                  </a:cubicBezTo>
                  <a:cubicBezTo>
                    <a:pt x="48" y="10"/>
                    <a:pt x="52" y="11"/>
                    <a:pt x="56" y="12"/>
                  </a:cubicBezTo>
                  <a:cubicBezTo>
                    <a:pt x="54" y="17"/>
                    <a:pt x="55" y="16"/>
                    <a:pt x="57" y="19"/>
                  </a:cubicBezTo>
                  <a:cubicBezTo>
                    <a:pt x="59" y="18"/>
                    <a:pt x="61" y="18"/>
                    <a:pt x="63" y="19"/>
                  </a:cubicBezTo>
                  <a:cubicBezTo>
                    <a:pt x="66" y="20"/>
                    <a:pt x="66" y="17"/>
                    <a:pt x="67" y="16"/>
                  </a:cubicBezTo>
                  <a:cubicBezTo>
                    <a:pt x="68" y="16"/>
                    <a:pt x="71" y="17"/>
                    <a:pt x="71" y="15"/>
                  </a:cubicBezTo>
                  <a:cubicBezTo>
                    <a:pt x="75" y="16"/>
                    <a:pt x="77" y="16"/>
                    <a:pt x="81" y="15"/>
                  </a:cubicBezTo>
                  <a:cubicBezTo>
                    <a:pt x="81" y="18"/>
                    <a:pt x="85" y="17"/>
                    <a:pt x="84" y="16"/>
                  </a:cubicBezTo>
                  <a:cubicBezTo>
                    <a:pt x="85" y="17"/>
                    <a:pt x="85" y="19"/>
                    <a:pt x="87" y="21"/>
                  </a:cubicBezTo>
                  <a:cubicBezTo>
                    <a:pt x="87" y="21"/>
                    <a:pt x="90" y="21"/>
                    <a:pt x="91" y="22"/>
                  </a:cubicBezTo>
                  <a:cubicBezTo>
                    <a:pt x="92" y="22"/>
                    <a:pt x="91" y="23"/>
                    <a:pt x="92" y="23"/>
                  </a:cubicBezTo>
                  <a:cubicBezTo>
                    <a:pt x="95" y="24"/>
                    <a:pt x="91" y="26"/>
                    <a:pt x="94" y="28"/>
                  </a:cubicBezTo>
                  <a:cubicBezTo>
                    <a:pt x="94" y="28"/>
                    <a:pt x="95" y="25"/>
                    <a:pt x="95" y="25"/>
                  </a:cubicBezTo>
                  <a:cubicBezTo>
                    <a:pt x="97" y="26"/>
                    <a:pt x="97" y="29"/>
                    <a:pt x="101" y="29"/>
                  </a:cubicBezTo>
                  <a:cubicBezTo>
                    <a:pt x="103" y="29"/>
                    <a:pt x="105" y="28"/>
                    <a:pt x="108" y="28"/>
                  </a:cubicBezTo>
                  <a:cubicBezTo>
                    <a:pt x="107" y="33"/>
                    <a:pt x="116" y="30"/>
                    <a:pt x="116" y="35"/>
                  </a:cubicBezTo>
                  <a:cubicBezTo>
                    <a:pt x="118" y="35"/>
                    <a:pt x="119" y="34"/>
                    <a:pt x="119" y="33"/>
                  </a:cubicBezTo>
                  <a:cubicBezTo>
                    <a:pt x="121" y="34"/>
                    <a:pt x="121" y="36"/>
                    <a:pt x="122" y="39"/>
                  </a:cubicBezTo>
                  <a:cubicBezTo>
                    <a:pt x="123" y="39"/>
                    <a:pt x="123" y="38"/>
                    <a:pt x="123" y="37"/>
                  </a:cubicBezTo>
                  <a:cubicBezTo>
                    <a:pt x="125" y="39"/>
                    <a:pt x="127" y="42"/>
                    <a:pt x="131" y="42"/>
                  </a:cubicBezTo>
                  <a:cubicBezTo>
                    <a:pt x="131" y="43"/>
                    <a:pt x="130" y="44"/>
                    <a:pt x="131" y="44"/>
                  </a:cubicBezTo>
                  <a:cubicBezTo>
                    <a:pt x="133" y="47"/>
                    <a:pt x="127" y="49"/>
                    <a:pt x="131" y="50"/>
                  </a:cubicBezTo>
                  <a:cubicBezTo>
                    <a:pt x="130" y="52"/>
                    <a:pt x="126" y="52"/>
                    <a:pt x="126" y="56"/>
                  </a:cubicBezTo>
                  <a:cubicBezTo>
                    <a:pt x="129" y="61"/>
                    <a:pt x="135" y="54"/>
                    <a:pt x="137" y="60"/>
                  </a:cubicBezTo>
                  <a:cubicBezTo>
                    <a:pt x="138" y="60"/>
                    <a:pt x="138" y="58"/>
                    <a:pt x="138" y="57"/>
                  </a:cubicBezTo>
                  <a:cubicBezTo>
                    <a:pt x="141" y="57"/>
                    <a:pt x="139" y="60"/>
                    <a:pt x="140" y="61"/>
                  </a:cubicBezTo>
                  <a:cubicBezTo>
                    <a:pt x="140" y="61"/>
                    <a:pt x="141" y="64"/>
                    <a:pt x="141" y="64"/>
                  </a:cubicBezTo>
                  <a:cubicBezTo>
                    <a:pt x="143" y="64"/>
                    <a:pt x="145" y="61"/>
                    <a:pt x="144" y="67"/>
                  </a:cubicBezTo>
                  <a:cubicBezTo>
                    <a:pt x="147" y="67"/>
                    <a:pt x="148" y="65"/>
                    <a:pt x="153" y="66"/>
                  </a:cubicBezTo>
                  <a:cubicBezTo>
                    <a:pt x="153" y="67"/>
                    <a:pt x="154" y="68"/>
                    <a:pt x="154" y="70"/>
                  </a:cubicBezTo>
                  <a:cubicBezTo>
                    <a:pt x="156" y="70"/>
                    <a:pt x="161" y="68"/>
                    <a:pt x="160" y="73"/>
                  </a:cubicBezTo>
                  <a:cubicBezTo>
                    <a:pt x="165" y="70"/>
                    <a:pt x="162" y="73"/>
                    <a:pt x="167" y="74"/>
                  </a:cubicBezTo>
                  <a:cubicBezTo>
                    <a:pt x="169" y="77"/>
                    <a:pt x="162" y="78"/>
                    <a:pt x="162" y="78"/>
                  </a:cubicBezTo>
                  <a:cubicBezTo>
                    <a:pt x="162" y="79"/>
                    <a:pt x="163" y="80"/>
                    <a:pt x="164" y="80"/>
                  </a:cubicBezTo>
                  <a:cubicBezTo>
                    <a:pt x="160" y="83"/>
                    <a:pt x="157" y="83"/>
                    <a:pt x="155" y="88"/>
                  </a:cubicBezTo>
                  <a:cubicBezTo>
                    <a:pt x="154" y="88"/>
                    <a:pt x="153" y="88"/>
                    <a:pt x="153" y="89"/>
                  </a:cubicBezTo>
                  <a:cubicBezTo>
                    <a:pt x="151" y="89"/>
                    <a:pt x="146" y="89"/>
                    <a:pt x="146" y="87"/>
                  </a:cubicBezTo>
                  <a:cubicBezTo>
                    <a:pt x="146" y="84"/>
                    <a:pt x="138" y="87"/>
                    <a:pt x="140" y="81"/>
                  </a:cubicBezTo>
                  <a:cubicBezTo>
                    <a:pt x="137" y="81"/>
                    <a:pt x="137" y="80"/>
                    <a:pt x="137" y="78"/>
                  </a:cubicBezTo>
                  <a:cubicBezTo>
                    <a:pt x="131" y="78"/>
                    <a:pt x="131" y="78"/>
                    <a:pt x="131" y="78"/>
                  </a:cubicBezTo>
                  <a:cubicBezTo>
                    <a:pt x="128" y="78"/>
                    <a:pt x="131" y="83"/>
                    <a:pt x="130" y="85"/>
                  </a:cubicBezTo>
                  <a:cubicBezTo>
                    <a:pt x="130" y="88"/>
                    <a:pt x="134" y="88"/>
                    <a:pt x="134" y="91"/>
                  </a:cubicBezTo>
                  <a:cubicBezTo>
                    <a:pt x="137" y="89"/>
                    <a:pt x="140" y="94"/>
                    <a:pt x="140" y="91"/>
                  </a:cubicBezTo>
                  <a:cubicBezTo>
                    <a:pt x="142" y="92"/>
                    <a:pt x="143" y="96"/>
                    <a:pt x="143" y="99"/>
                  </a:cubicBezTo>
                  <a:cubicBezTo>
                    <a:pt x="142" y="101"/>
                    <a:pt x="145" y="100"/>
                    <a:pt x="146" y="101"/>
                  </a:cubicBezTo>
                  <a:cubicBezTo>
                    <a:pt x="147" y="104"/>
                    <a:pt x="144" y="110"/>
                    <a:pt x="144" y="113"/>
                  </a:cubicBezTo>
                  <a:cubicBezTo>
                    <a:pt x="141" y="115"/>
                    <a:pt x="142" y="111"/>
                    <a:pt x="141" y="110"/>
                  </a:cubicBezTo>
                  <a:cubicBezTo>
                    <a:pt x="139" y="109"/>
                    <a:pt x="135" y="110"/>
                    <a:pt x="134" y="106"/>
                  </a:cubicBezTo>
                  <a:cubicBezTo>
                    <a:pt x="129" y="107"/>
                    <a:pt x="129" y="102"/>
                    <a:pt x="123" y="103"/>
                  </a:cubicBezTo>
                  <a:cubicBezTo>
                    <a:pt x="123" y="106"/>
                    <a:pt x="128" y="104"/>
                    <a:pt x="129" y="106"/>
                  </a:cubicBezTo>
                  <a:cubicBezTo>
                    <a:pt x="124" y="111"/>
                    <a:pt x="133" y="108"/>
                    <a:pt x="129" y="110"/>
                  </a:cubicBezTo>
                  <a:cubicBezTo>
                    <a:pt x="129" y="112"/>
                    <a:pt x="132" y="112"/>
                    <a:pt x="134" y="113"/>
                  </a:cubicBezTo>
                  <a:cubicBezTo>
                    <a:pt x="135" y="114"/>
                    <a:pt x="134" y="115"/>
                    <a:pt x="136" y="115"/>
                  </a:cubicBezTo>
                  <a:cubicBezTo>
                    <a:pt x="138" y="115"/>
                    <a:pt x="138" y="115"/>
                    <a:pt x="138" y="117"/>
                  </a:cubicBezTo>
                  <a:cubicBezTo>
                    <a:pt x="134" y="118"/>
                    <a:pt x="132" y="117"/>
                    <a:pt x="129" y="115"/>
                  </a:cubicBezTo>
                  <a:cubicBezTo>
                    <a:pt x="127" y="113"/>
                    <a:pt x="123" y="114"/>
                    <a:pt x="120" y="112"/>
                  </a:cubicBezTo>
                  <a:cubicBezTo>
                    <a:pt x="119" y="111"/>
                    <a:pt x="115" y="109"/>
                    <a:pt x="113" y="109"/>
                  </a:cubicBezTo>
                  <a:cubicBezTo>
                    <a:pt x="111" y="109"/>
                    <a:pt x="111" y="107"/>
                    <a:pt x="110" y="106"/>
                  </a:cubicBezTo>
                  <a:cubicBezTo>
                    <a:pt x="109" y="105"/>
                    <a:pt x="106" y="106"/>
                    <a:pt x="105" y="105"/>
                  </a:cubicBezTo>
                  <a:cubicBezTo>
                    <a:pt x="104" y="104"/>
                    <a:pt x="104" y="102"/>
                    <a:pt x="103" y="101"/>
                  </a:cubicBezTo>
                  <a:cubicBezTo>
                    <a:pt x="103" y="100"/>
                    <a:pt x="99" y="101"/>
                    <a:pt x="101" y="98"/>
                  </a:cubicBezTo>
                  <a:cubicBezTo>
                    <a:pt x="95" y="98"/>
                    <a:pt x="94" y="92"/>
                    <a:pt x="91" y="89"/>
                  </a:cubicBezTo>
                  <a:cubicBezTo>
                    <a:pt x="92" y="89"/>
                    <a:pt x="90" y="84"/>
                    <a:pt x="92" y="82"/>
                  </a:cubicBezTo>
                  <a:cubicBezTo>
                    <a:pt x="92" y="82"/>
                    <a:pt x="95" y="83"/>
                    <a:pt x="95" y="82"/>
                  </a:cubicBezTo>
                  <a:cubicBezTo>
                    <a:pt x="95" y="82"/>
                    <a:pt x="93" y="80"/>
                    <a:pt x="94" y="78"/>
                  </a:cubicBezTo>
                  <a:cubicBezTo>
                    <a:pt x="94" y="78"/>
                    <a:pt x="96" y="78"/>
                    <a:pt x="96" y="78"/>
                  </a:cubicBezTo>
                  <a:cubicBezTo>
                    <a:pt x="97" y="77"/>
                    <a:pt x="96" y="74"/>
                    <a:pt x="96" y="73"/>
                  </a:cubicBezTo>
                  <a:cubicBezTo>
                    <a:pt x="97" y="72"/>
                    <a:pt x="99" y="73"/>
                    <a:pt x="99" y="73"/>
                  </a:cubicBezTo>
                  <a:cubicBezTo>
                    <a:pt x="101" y="71"/>
                    <a:pt x="99" y="67"/>
                    <a:pt x="101" y="66"/>
                  </a:cubicBezTo>
                  <a:cubicBezTo>
                    <a:pt x="100" y="64"/>
                    <a:pt x="98" y="64"/>
                    <a:pt x="96" y="64"/>
                  </a:cubicBezTo>
                  <a:cubicBezTo>
                    <a:pt x="96" y="57"/>
                    <a:pt x="96" y="57"/>
                    <a:pt x="96" y="57"/>
                  </a:cubicBezTo>
                  <a:cubicBezTo>
                    <a:pt x="95" y="57"/>
                    <a:pt x="94" y="57"/>
                    <a:pt x="94" y="59"/>
                  </a:cubicBezTo>
                  <a:cubicBezTo>
                    <a:pt x="91" y="57"/>
                    <a:pt x="92" y="54"/>
                    <a:pt x="91" y="53"/>
                  </a:cubicBezTo>
                  <a:cubicBezTo>
                    <a:pt x="90" y="53"/>
                    <a:pt x="89" y="55"/>
                    <a:pt x="88" y="54"/>
                  </a:cubicBezTo>
                  <a:cubicBezTo>
                    <a:pt x="88" y="54"/>
                    <a:pt x="87" y="53"/>
                    <a:pt x="87" y="53"/>
                  </a:cubicBezTo>
                  <a:cubicBezTo>
                    <a:pt x="86" y="52"/>
                    <a:pt x="84" y="50"/>
                    <a:pt x="84" y="50"/>
                  </a:cubicBezTo>
                  <a:cubicBezTo>
                    <a:pt x="83" y="50"/>
                    <a:pt x="82" y="52"/>
                    <a:pt x="81" y="52"/>
                  </a:cubicBezTo>
                  <a:cubicBezTo>
                    <a:pt x="81" y="51"/>
                    <a:pt x="79" y="48"/>
                    <a:pt x="75" y="49"/>
                  </a:cubicBezTo>
                  <a:cubicBezTo>
                    <a:pt x="81" y="42"/>
                    <a:pt x="68" y="46"/>
                    <a:pt x="70" y="39"/>
                  </a:cubicBezTo>
                  <a:cubicBezTo>
                    <a:pt x="66" y="39"/>
                    <a:pt x="63" y="39"/>
                    <a:pt x="63" y="43"/>
                  </a:cubicBezTo>
                  <a:cubicBezTo>
                    <a:pt x="61" y="44"/>
                    <a:pt x="59" y="42"/>
                    <a:pt x="59" y="42"/>
                  </a:cubicBezTo>
                  <a:cubicBezTo>
                    <a:pt x="57" y="42"/>
                    <a:pt x="56" y="43"/>
                    <a:pt x="54" y="43"/>
                  </a:cubicBezTo>
                  <a:cubicBezTo>
                    <a:pt x="52" y="43"/>
                    <a:pt x="51" y="42"/>
                    <a:pt x="49" y="42"/>
                  </a:cubicBezTo>
                  <a:cubicBezTo>
                    <a:pt x="46" y="42"/>
                    <a:pt x="46" y="43"/>
                    <a:pt x="43" y="43"/>
                  </a:cubicBezTo>
                  <a:cubicBezTo>
                    <a:pt x="40" y="43"/>
                    <a:pt x="39" y="42"/>
                    <a:pt x="37" y="42"/>
                  </a:cubicBezTo>
                  <a:cubicBezTo>
                    <a:pt x="31" y="41"/>
                    <a:pt x="26" y="42"/>
                    <a:pt x="19" y="40"/>
                  </a:cubicBezTo>
                  <a:cubicBezTo>
                    <a:pt x="19" y="40"/>
                    <a:pt x="17" y="38"/>
                    <a:pt x="16" y="37"/>
                  </a:cubicBezTo>
                  <a:cubicBezTo>
                    <a:pt x="14" y="37"/>
                    <a:pt x="12" y="38"/>
                    <a:pt x="12" y="35"/>
                  </a:cubicBezTo>
                  <a:cubicBezTo>
                    <a:pt x="10" y="34"/>
                    <a:pt x="5" y="36"/>
                    <a:pt x="7" y="32"/>
                  </a:cubicBezTo>
                  <a:cubicBezTo>
                    <a:pt x="11" y="33"/>
                    <a:pt x="13" y="30"/>
                    <a:pt x="15" y="29"/>
                  </a:cubicBezTo>
                  <a:cubicBezTo>
                    <a:pt x="13" y="26"/>
                    <a:pt x="5" y="28"/>
                    <a:pt x="4" y="25"/>
                  </a:cubicBezTo>
                  <a:cubicBezTo>
                    <a:pt x="3" y="25"/>
                    <a:pt x="2" y="25"/>
                    <a:pt x="2" y="26"/>
                  </a:cubicBezTo>
                  <a:cubicBezTo>
                    <a:pt x="0" y="26"/>
                    <a:pt x="4" y="20"/>
                    <a:pt x="5" y="19"/>
                  </a:cubicBezTo>
                  <a:cubicBezTo>
                    <a:pt x="4" y="14"/>
                    <a:pt x="8" y="13"/>
                    <a:pt x="7" y="8"/>
                  </a:cubicBezTo>
                  <a:moveTo>
                    <a:pt x="109" y="81"/>
                  </a:moveTo>
                  <a:cubicBezTo>
                    <a:pt x="110" y="78"/>
                    <a:pt x="116" y="80"/>
                    <a:pt x="119" y="80"/>
                  </a:cubicBezTo>
                  <a:cubicBezTo>
                    <a:pt x="119" y="77"/>
                    <a:pt x="117" y="77"/>
                    <a:pt x="116" y="75"/>
                  </a:cubicBezTo>
                  <a:cubicBezTo>
                    <a:pt x="114" y="73"/>
                    <a:pt x="111" y="75"/>
                    <a:pt x="108" y="73"/>
                  </a:cubicBezTo>
                  <a:cubicBezTo>
                    <a:pt x="108" y="75"/>
                    <a:pt x="106" y="81"/>
                    <a:pt x="109" y="81"/>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05" name="Freeform 94"/>
            <p:cNvSpPr>
              <a:spLocks/>
            </p:cNvSpPr>
            <p:nvPr/>
          </p:nvSpPr>
          <p:spPr bwMode="auto">
            <a:xfrm>
              <a:off x="1816100" y="1190625"/>
              <a:ext cx="388938" cy="193675"/>
            </a:xfrm>
            <a:custGeom>
              <a:avLst/>
              <a:gdLst>
                <a:gd name="T0" fmla="*/ 12 w 104"/>
                <a:gd name="T1" fmla="*/ 40 h 52"/>
                <a:gd name="T2" fmla="*/ 13 w 104"/>
                <a:gd name="T3" fmla="*/ 36 h 52"/>
                <a:gd name="T4" fmla="*/ 19 w 104"/>
                <a:gd name="T5" fmla="*/ 34 h 52"/>
                <a:gd name="T6" fmla="*/ 22 w 104"/>
                <a:gd name="T7" fmla="*/ 33 h 52"/>
                <a:gd name="T8" fmla="*/ 37 w 104"/>
                <a:gd name="T9" fmla="*/ 31 h 52"/>
                <a:gd name="T10" fmla="*/ 22 w 104"/>
                <a:gd name="T11" fmla="*/ 30 h 52"/>
                <a:gd name="T12" fmla="*/ 20 w 104"/>
                <a:gd name="T13" fmla="*/ 29 h 52"/>
                <a:gd name="T14" fmla="*/ 16 w 104"/>
                <a:gd name="T15" fmla="*/ 30 h 52"/>
                <a:gd name="T16" fmla="*/ 7 w 104"/>
                <a:gd name="T17" fmla="*/ 29 h 52"/>
                <a:gd name="T18" fmla="*/ 15 w 104"/>
                <a:gd name="T19" fmla="*/ 23 h 52"/>
                <a:gd name="T20" fmla="*/ 19 w 104"/>
                <a:gd name="T21" fmla="*/ 23 h 52"/>
                <a:gd name="T22" fmla="*/ 3 w 104"/>
                <a:gd name="T23" fmla="*/ 20 h 52"/>
                <a:gd name="T24" fmla="*/ 0 w 104"/>
                <a:gd name="T25" fmla="*/ 16 h 52"/>
                <a:gd name="T26" fmla="*/ 7 w 104"/>
                <a:gd name="T27" fmla="*/ 10 h 52"/>
                <a:gd name="T28" fmla="*/ 7 w 104"/>
                <a:gd name="T29" fmla="*/ 9 h 52"/>
                <a:gd name="T30" fmla="*/ 22 w 104"/>
                <a:gd name="T31" fmla="*/ 3 h 52"/>
                <a:gd name="T32" fmla="*/ 26 w 104"/>
                <a:gd name="T33" fmla="*/ 1 h 52"/>
                <a:gd name="T34" fmla="*/ 29 w 104"/>
                <a:gd name="T35" fmla="*/ 2 h 52"/>
                <a:gd name="T36" fmla="*/ 31 w 104"/>
                <a:gd name="T37" fmla="*/ 8 h 52"/>
                <a:gd name="T38" fmla="*/ 29 w 104"/>
                <a:gd name="T39" fmla="*/ 9 h 52"/>
                <a:gd name="T40" fmla="*/ 31 w 104"/>
                <a:gd name="T41" fmla="*/ 10 h 52"/>
                <a:gd name="T42" fmla="*/ 33 w 104"/>
                <a:gd name="T43" fmla="*/ 8 h 52"/>
                <a:gd name="T44" fmla="*/ 41 w 104"/>
                <a:gd name="T45" fmla="*/ 6 h 52"/>
                <a:gd name="T46" fmla="*/ 45 w 104"/>
                <a:gd name="T47" fmla="*/ 13 h 52"/>
                <a:gd name="T48" fmla="*/ 51 w 104"/>
                <a:gd name="T49" fmla="*/ 10 h 52"/>
                <a:gd name="T50" fmla="*/ 55 w 104"/>
                <a:gd name="T51" fmla="*/ 6 h 52"/>
                <a:gd name="T52" fmla="*/ 59 w 104"/>
                <a:gd name="T53" fmla="*/ 8 h 52"/>
                <a:gd name="T54" fmla="*/ 61 w 104"/>
                <a:gd name="T55" fmla="*/ 13 h 52"/>
                <a:gd name="T56" fmla="*/ 64 w 104"/>
                <a:gd name="T57" fmla="*/ 19 h 52"/>
                <a:gd name="T58" fmla="*/ 69 w 104"/>
                <a:gd name="T59" fmla="*/ 15 h 52"/>
                <a:gd name="T60" fmla="*/ 65 w 104"/>
                <a:gd name="T61" fmla="*/ 12 h 52"/>
                <a:gd name="T62" fmla="*/ 65 w 104"/>
                <a:gd name="T63" fmla="*/ 3 h 52"/>
                <a:gd name="T64" fmla="*/ 71 w 104"/>
                <a:gd name="T65" fmla="*/ 2 h 52"/>
                <a:gd name="T66" fmla="*/ 76 w 104"/>
                <a:gd name="T67" fmla="*/ 12 h 52"/>
                <a:gd name="T68" fmla="*/ 80 w 104"/>
                <a:gd name="T69" fmla="*/ 15 h 52"/>
                <a:gd name="T70" fmla="*/ 83 w 104"/>
                <a:gd name="T71" fmla="*/ 19 h 52"/>
                <a:gd name="T72" fmla="*/ 82 w 104"/>
                <a:gd name="T73" fmla="*/ 23 h 52"/>
                <a:gd name="T74" fmla="*/ 86 w 104"/>
                <a:gd name="T75" fmla="*/ 29 h 52"/>
                <a:gd name="T76" fmla="*/ 99 w 104"/>
                <a:gd name="T77" fmla="*/ 30 h 52"/>
                <a:gd name="T78" fmla="*/ 103 w 104"/>
                <a:gd name="T79" fmla="*/ 34 h 52"/>
                <a:gd name="T80" fmla="*/ 104 w 104"/>
                <a:gd name="T81" fmla="*/ 37 h 52"/>
                <a:gd name="T82" fmla="*/ 93 w 104"/>
                <a:gd name="T83" fmla="*/ 37 h 52"/>
                <a:gd name="T84" fmla="*/ 96 w 104"/>
                <a:gd name="T85" fmla="*/ 47 h 52"/>
                <a:gd name="T86" fmla="*/ 80 w 104"/>
                <a:gd name="T87" fmla="*/ 47 h 52"/>
                <a:gd name="T88" fmla="*/ 61 w 104"/>
                <a:gd name="T89" fmla="*/ 47 h 52"/>
                <a:gd name="T90" fmla="*/ 54 w 104"/>
                <a:gd name="T91" fmla="*/ 48 h 52"/>
                <a:gd name="T92" fmla="*/ 52 w 104"/>
                <a:gd name="T93" fmla="*/ 51 h 52"/>
                <a:gd name="T94" fmla="*/ 34 w 104"/>
                <a:gd name="T95" fmla="*/ 51 h 52"/>
                <a:gd name="T96" fmla="*/ 29 w 104"/>
                <a:gd name="T97" fmla="*/ 43 h 52"/>
                <a:gd name="T98" fmla="*/ 17 w 104"/>
                <a:gd name="T99" fmla="*/ 40 h 52"/>
                <a:gd name="T100" fmla="*/ 16 w 104"/>
                <a:gd name="T101" fmla="*/ 41 h 52"/>
                <a:gd name="T102" fmla="*/ 16 w 104"/>
                <a:gd name="T103" fmla="*/ 38 h 52"/>
                <a:gd name="T104" fmla="*/ 12 w 104"/>
                <a:gd name="T105"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52">
                  <a:moveTo>
                    <a:pt x="12" y="40"/>
                  </a:moveTo>
                  <a:cubicBezTo>
                    <a:pt x="9" y="40"/>
                    <a:pt x="12" y="36"/>
                    <a:pt x="13" y="36"/>
                  </a:cubicBezTo>
                  <a:cubicBezTo>
                    <a:pt x="13" y="34"/>
                    <a:pt x="17" y="35"/>
                    <a:pt x="19" y="34"/>
                  </a:cubicBezTo>
                  <a:cubicBezTo>
                    <a:pt x="20" y="34"/>
                    <a:pt x="20" y="33"/>
                    <a:pt x="22" y="33"/>
                  </a:cubicBezTo>
                  <a:cubicBezTo>
                    <a:pt x="27" y="32"/>
                    <a:pt x="33" y="35"/>
                    <a:pt x="37" y="31"/>
                  </a:cubicBezTo>
                  <a:cubicBezTo>
                    <a:pt x="36" y="28"/>
                    <a:pt x="27" y="31"/>
                    <a:pt x="22" y="30"/>
                  </a:cubicBezTo>
                  <a:cubicBezTo>
                    <a:pt x="21" y="30"/>
                    <a:pt x="20" y="29"/>
                    <a:pt x="20" y="29"/>
                  </a:cubicBezTo>
                  <a:cubicBezTo>
                    <a:pt x="19" y="29"/>
                    <a:pt x="18" y="30"/>
                    <a:pt x="16" y="30"/>
                  </a:cubicBezTo>
                  <a:cubicBezTo>
                    <a:pt x="13" y="30"/>
                    <a:pt x="10" y="28"/>
                    <a:pt x="7" y="29"/>
                  </a:cubicBezTo>
                  <a:cubicBezTo>
                    <a:pt x="4" y="25"/>
                    <a:pt x="14" y="26"/>
                    <a:pt x="15" y="23"/>
                  </a:cubicBezTo>
                  <a:cubicBezTo>
                    <a:pt x="15" y="21"/>
                    <a:pt x="18" y="23"/>
                    <a:pt x="19" y="23"/>
                  </a:cubicBezTo>
                  <a:cubicBezTo>
                    <a:pt x="18" y="15"/>
                    <a:pt x="10" y="23"/>
                    <a:pt x="3" y="20"/>
                  </a:cubicBezTo>
                  <a:cubicBezTo>
                    <a:pt x="0" y="18"/>
                    <a:pt x="6" y="16"/>
                    <a:pt x="0" y="16"/>
                  </a:cubicBezTo>
                  <a:cubicBezTo>
                    <a:pt x="2" y="13"/>
                    <a:pt x="2" y="9"/>
                    <a:pt x="7" y="10"/>
                  </a:cubicBezTo>
                  <a:cubicBezTo>
                    <a:pt x="9" y="10"/>
                    <a:pt x="8" y="9"/>
                    <a:pt x="7" y="9"/>
                  </a:cubicBezTo>
                  <a:cubicBezTo>
                    <a:pt x="10" y="6"/>
                    <a:pt x="16" y="5"/>
                    <a:pt x="22" y="3"/>
                  </a:cubicBezTo>
                  <a:cubicBezTo>
                    <a:pt x="23" y="3"/>
                    <a:pt x="23" y="0"/>
                    <a:pt x="26" y="1"/>
                  </a:cubicBezTo>
                  <a:cubicBezTo>
                    <a:pt x="26" y="2"/>
                    <a:pt x="27" y="2"/>
                    <a:pt x="29" y="2"/>
                  </a:cubicBezTo>
                  <a:cubicBezTo>
                    <a:pt x="28" y="6"/>
                    <a:pt x="26" y="7"/>
                    <a:pt x="31" y="8"/>
                  </a:cubicBezTo>
                  <a:cubicBezTo>
                    <a:pt x="31" y="9"/>
                    <a:pt x="30" y="9"/>
                    <a:pt x="29" y="9"/>
                  </a:cubicBezTo>
                  <a:cubicBezTo>
                    <a:pt x="28" y="10"/>
                    <a:pt x="30" y="11"/>
                    <a:pt x="31" y="10"/>
                  </a:cubicBezTo>
                  <a:cubicBezTo>
                    <a:pt x="33" y="10"/>
                    <a:pt x="32" y="8"/>
                    <a:pt x="33" y="8"/>
                  </a:cubicBezTo>
                  <a:cubicBezTo>
                    <a:pt x="36" y="6"/>
                    <a:pt x="38" y="7"/>
                    <a:pt x="41" y="6"/>
                  </a:cubicBezTo>
                  <a:cubicBezTo>
                    <a:pt x="43" y="8"/>
                    <a:pt x="46" y="9"/>
                    <a:pt x="45" y="13"/>
                  </a:cubicBezTo>
                  <a:cubicBezTo>
                    <a:pt x="48" y="13"/>
                    <a:pt x="47" y="9"/>
                    <a:pt x="51" y="10"/>
                  </a:cubicBezTo>
                  <a:cubicBezTo>
                    <a:pt x="52" y="9"/>
                    <a:pt x="54" y="8"/>
                    <a:pt x="55" y="6"/>
                  </a:cubicBezTo>
                  <a:cubicBezTo>
                    <a:pt x="56" y="7"/>
                    <a:pt x="57" y="8"/>
                    <a:pt x="59" y="8"/>
                  </a:cubicBezTo>
                  <a:cubicBezTo>
                    <a:pt x="60" y="10"/>
                    <a:pt x="60" y="11"/>
                    <a:pt x="61" y="13"/>
                  </a:cubicBezTo>
                  <a:cubicBezTo>
                    <a:pt x="62" y="15"/>
                    <a:pt x="65" y="15"/>
                    <a:pt x="64" y="19"/>
                  </a:cubicBezTo>
                  <a:cubicBezTo>
                    <a:pt x="66" y="18"/>
                    <a:pt x="66" y="15"/>
                    <a:pt x="69" y="15"/>
                  </a:cubicBezTo>
                  <a:cubicBezTo>
                    <a:pt x="69" y="13"/>
                    <a:pt x="66" y="13"/>
                    <a:pt x="65" y="12"/>
                  </a:cubicBezTo>
                  <a:cubicBezTo>
                    <a:pt x="64" y="9"/>
                    <a:pt x="66" y="7"/>
                    <a:pt x="65" y="3"/>
                  </a:cubicBezTo>
                  <a:cubicBezTo>
                    <a:pt x="68" y="4"/>
                    <a:pt x="68" y="2"/>
                    <a:pt x="71" y="2"/>
                  </a:cubicBezTo>
                  <a:cubicBezTo>
                    <a:pt x="71" y="5"/>
                    <a:pt x="74" y="8"/>
                    <a:pt x="76" y="12"/>
                  </a:cubicBezTo>
                  <a:cubicBezTo>
                    <a:pt x="77" y="12"/>
                    <a:pt x="79" y="18"/>
                    <a:pt x="80" y="15"/>
                  </a:cubicBezTo>
                  <a:cubicBezTo>
                    <a:pt x="82" y="15"/>
                    <a:pt x="81" y="19"/>
                    <a:pt x="83" y="19"/>
                  </a:cubicBezTo>
                  <a:cubicBezTo>
                    <a:pt x="83" y="21"/>
                    <a:pt x="83" y="23"/>
                    <a:pt x="82" y="23"/>
                  </a:cubicBezTo>
                  <a:cubicBezTo>
                    <a:pt x="82" y="26"/>
                    <a:pt x="87" y="24"/>
                    <a:pt x="86" y="29"/>
                  </a:cubicBezTo>
                  <a:cubicBezTo>
                    <a:pt x="91" y="26"/>
                    <a:pt x="92" y="31"/>
                    <a:pt x="99" y="30"/>
                  </a:cubicBezTo>
                  <a:cubicBezTo>
                    <a:pt x="96" y="36"/>
                    <a:pt x="102" y="33"/>
                    <a:pt x="103" y="34"/>
                  </a:cubicBezTo>
                  <a:cubicBezTo>
                    <a:pt x="103" y="34"/>
                    <a:pt x="100" y="38"/>
                    <a:pt x="104" y="37"/>
                  </a:cubicBezTo>
                  <a:cubicBezTo>
                    <a:pt x="102" y="44"/>
                    <a:pt x="99" y="35"/>
                    <a:pt x="93" y="37"/>
                  </a:cubicBezTo>
                  <a:cubicBezTo>
                    <a:pt x="92" y="43"/>
                    <a:pt x="98" y="41"/>
                    <a:pt x="96" y="47"/>
                  </a:cubicBezTo>
                  <a:cubicBezTo>
                    <a:pt x="91" y="48"/>
                    <a:pt x="84" y="50"/>
                    <a:pt x="80" y="47"/>
                  </a:cubicBezTo>
                  <a:cubicBezTo>
                    <a:pt x="76" y="44"/>
                    <a:pt x="67" y="43"/>
                    <a:pt x="61" y="47"/>
                  </a:cubicBezTo>
                  <a:cubicBezTo>
                    <a:pt x="59" y="48"/>
                    <a:pt x="57" y="47"/>
                    <a:pt x="54" y="48"/>
                  </a:cubicBezTo>
                  <a:cubicBezTo>
                    <a:pt x="53" y="49"/>
                    <a:pt x="53" y="50"/>
                    <a:pt x="52" y="51"/>
                  </a:cubicBezTo>
                  <a:cubicBezTo>
                    <a:pt x="49" y="49"/>
                    <a:pt x="41" y="52"/>
                    <a:pt x="34" y="51"/>
                  </a:cubicBezTo>
                  <a:cubicBezTo>
                    <a:pt x="32" y="48"/>
                    <a:pt x="30" y="46"/>
                    <a:pt x="29" y="43"/>
                  </a:cubicBezTo>
                  <a:cubicBezTo>
                    <a:pt x="24" y="42"/>
                    <a:pt x="18" y="44"/>
                    <a:pt x="17" y="40"/>
                  </a:cubicBezTo>
                  <a:cubicBezTo>
                    <a:pt x="16" y="40"/>
                    <a:pt x="16" y="40"/>
                    <a:pt x="16" y="41"/>
                  </a:cubicBezTo>
                  <a:cubicBezTo>
                    <a:pt x="14" y="41"/>
                    <a:pt x="14" y="38"/>
                    <a:pt x="16" y="38"/>
                  </a:cubicBezTo>
                  <a:cubicBezTo>
                    <a:pt x="16" y="36"/>
                    <a:pt x="12" y="39"/>
                    <a:pt x="12" y="4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06" name="Freeform 95"/>
            <p:cNvSpPr>
              <a:spLocks noEditPoints="1"/>
            </p:cNvSpPr>
            <p:nvPr/>
          </p:nvSpPr>
          <p:spPr bwMode="auto">
            <a:xfrm>
              <a:off x="776287" y="1235075"/>
              <a:ext cx="2790825" cy="3240088"/>
            </a:xfrm>
            <a:custGeom>
              <a:avLst/>
              <a:gdLst>
                <a:gd name="T0" fmla="*/ 486 w 744"/>
                <a:gd name="T1" fmla="*/ 57 h 864"/>
                <a:gd name="T2" fmla="*/ 437 w 744"/>
                <a:gd name="T3" fmla="*/ 91 h 864"/>
                <a:gd name="T4" fmla="*/ 432 w 744"/>
                <a:gd name="T5" fmla="*/ 142 h 864"/>
                <a:gd name="T6" fmla="*/ 492 w 744"/>
                <a:gd name="T7" fmla="*/ 182 h 864"/>
                <a:gd name="T8" fmla="*/ 512 w 744"/>
                <a:gd name="T9" fmla="*/ 127 h 864"/>
                <a:gd name="T10" fmla="*/ 562 w 744"/>
                <a:gd name="T11" fmla="*/ 126 h 864"/>
                <a:gd name="T12" fmla="*/ 609 w 744"/>
                <a:gd name="T13" fmla="*/ 139 h 864"/>
                <a:gd name="T14" fmla="*/ 627 w 744"/>
                <a:gd name="T15" fmla="*/ 186 h 864"/>
                <a:gd name="T16" fmla="*/ 569 w 744"/>
                <a:gd name="T17" fmla="*/ 207 h 864"/>
                <a:gd name="T18" fmla="*/ 604 w 744"/>
                <a:gd name="T19" fmla="*/ 228 h 864"/>
                <a:gd name="T20" fmla="*/ 590 w 744"/>
                <a:gd name="T21" fmla="*/ 236 h 864"/>
                <a:gd name="T22" fmla="*/ 527 w 744"/>
                <a:gd name="T23" fmla="*/ 282 h 864"/>
                <a:gd name="T24" fmla="*/ 501 w 744"/>
                <a:gd name="T25" fmla="*/ 360 h 864"/>
                <a:gd name="T26" fmla="*/ 446 w 744"/>
                <a:gd name="T27" fmla="*/ 329 h 864"/>
                <a:gd name="T28" fmla="*/ 402 w 744"/>
                <a:gd name="T29" fmla="*/ 388 h 864"/>
                <a:gd name="T30" fmla="*/ 451 w 744"/>
                <a:gd name="T31" fmla="*/ 412 h 864"/>
                <a:gd name="T32" fmla="*/ 520 w 744"/>
                <a:gd name="T33" fmla="*/ 459 h 864"/>
                <a:gd name="T34" fmla="*/ 576 w 744"/>
                <a:gd name="T35" fmla="*/ 450 h 864"/>
                <a:gd name="T36" fmla="*/ 665 w 744"/>
                <a:gd name="T37" fmla="*/ 488 h 864"/>
                <a:gd name="T38" fmla="*/ 743 w 744"/>
                <a:gd name="T39" fmla="*/ 536 h 864"/>
                <a:gd name="T40" fmla="*/ 710 w 744"/>
                <a:gd name="T41" fmla="*/ 644 h 864"/>
                <a:gd name="T42" fmla="*/ 666 w 744"/>
                <a:gd name="T43" fmla="*/ 691 h 864"/>
                <a:gd name="T44" fmla="*/ 624 w 744"/>
                <a:gd name="T45" fmla="*/ 738 h 864"/>
                <a:gd name="T46" fmla="*/ 586 w 744"/>
                <a:gd name="T47" fmla="*/ 781 h 864"/>
                <a:gd name="T48" fmla="*/ 569 w 744"/>
                <a:gd name="T49" fmla="*/ 815 h 864"/>
                <a:gd name="T50" fmla="*/ 538 w 744"/>
                <a:gd name="T51" fmla="*/ 849 h 864"/>
                <a:gd name="T52" fmla="*/ 529 w 744"/>
                <a:gd name="T53" fmla="*/ 802 h 864"/>
                <a:gd name="T54" fmla="*/ 552 w 744"/>
                <a:gd name="T55" fmla="*/ 705 h 864"/>
                <a:gd name="T56" fmla="*/ 550 w 744"/>
                <a:gd name="T57" fmla="*/ 613 h 864"/>
                <a:gd name="T58" fmla="*/ 501 w 744"/>
                <a:gd name="T59" fmla="*/ 550 h 864"/>
                <a:gd name="T60" fmla="*/ 510 w 744"/>
                <a:gd name="T61" fmla="*/ 498 h 864"/>
                <a:gd name="T62" fmla="*/ 467 w 744"/>
                <a:gd name="T63" fmla="*/ 443 h 864"/>
                <a:gd name="T64" fmla="*/ 421 w 744"/>
                <a:gd name="T65" fmla="*/ 415 h 864"/>
                <a:gd name="T66" fmla="*/ 349 w 744"/>
                <a:gd name="T67" fmla="*/ 374 h 864"/>
                <a:gd name="T68" fmla="*/ 308 w 744"/>
                <a:gd name="T69" fmla="*/ 332 h 864"/>
                <a:gd name="T70" fmla="*/ 308 w 744"/>
                <a:gd name="T71" fmla="*/ 349 h 864"/>
                <a:gd name="T72" fmla="*/ 266 w 744"/>
                <a:gd name="T73" fmla="*/ 296 h 864"/>
                <a:gd name="T74" fmla="*/ 240 w 744"/>
                <a:gd name="T75" fmla="*/ 202 h 864"/>
                <a:gd name="T76" fmla="*/ 224 w 744"/>
                <a:gd name="T77" fmla="*/ 177 h 864"/>
                <a:gd name="T78" fmla="*/ 183 w 744"/>
                <a:gd name="T79" fmla="*/ 132 h 864"/>
                <a:gd name="T80" fmla="*/ 113 w 744"/>
                <a:gd name="T81" fmla="*/ 109 h 864"/>
                <a:gd name="T82" fmla="*/ 78 w 744"/>
                <a:gd name="T83" fmla="*/ 127 h 864"/>
                <a:gd name="T84" fmla="*/ 43 w 744"/>
                <a:gd name="T85" fmla="*/ 150 h 864"/>
                <a:gd name="T86" fmla="*/ 18 w 744"/>
                <a:gd name="T87" fmla="*/ 116 h 864"/>
                <a:gd name="T88" fmla="*/ 7 w 744"/>
                <a:gd name="T89" fmla="*/ 74 h 864"/>
                <a:gd name="T90" fmla="*/ 21 w 744"/>
                <a:gd name="T91" fmla="*/ 48 h 864"/>
                <a:gd name="T92" fmla="*/ 71 w 744"/>
                <a:gd name="T93" fmla="*/ 17 h 864"/>
                <a:gd name="T94" fmla="*/ 192 w 744"/>
                <a:gd name="T95" fmla="*/ 29 h 864"/>
                <a:gd name="T96" fmla="*/ 249 w 744"/>
                <a:gd name="T97" fmla="*/ 32 h 864"/>
                <a:gd name="T98" fmla="*/ 339 w 744"/>
                <a:gd name="T99" fmla="*/ 56 h 864"/>
                <a:gd name="T100" fmla="*/ 404 w 744"/>
                <a:gd name="T101" fmla="*/ 41 h 864"/>
                <a:gd name="T102" fmla="*/ 422 w 744"/>
                <a:gd name="T103" fmla="*/ 10 h 864"/>
                <a:gd name="T104" fmla="*/ 456 w 744"/>
                <a:gd name="T105" fmla="*/ 39 h 864"/>
                <a:gd name="T106" fmla="*/ 244 w 744"/>
                <a:gd name="T107" fmla="*/ 66 h 864"/>
                <a:gd name="T108" fmla="*/ 314 w 744"/>
                <a:gd name="T109" fmla="*/ 102 h 864"/>
                <a:gd name="T110" fmla="*/ 303 w 744"/>
                <a:gd name="T111" fmla="*/ 101 h 864"/>
                <a:gd name="T112" fmla="*/ 401 w 744"/>
                <a:gd name="T113" fmla="*/ 189 h 864"/>
                <a:gd name="T114" fmla="*/ 433 w 744"/>
                <a:gd name="T115" fmla="*/ 223 h 864"/>
                <a:gd name="T116" fmla="*/ 461 w 744"/>
                <a:gd name="T117" fmla="*/ 205 h 864"/>
                <a:gd name="T118" fmla="*/ 456 w 744"/>
                <a:gd name="T119" fmla="*/ 257 h 864"/>
                <a:gd name="T120" fmla="*/ 505 w 744"/>
                <a:gd name="T121" fmla="*/ 240 h 864"/>
                <a:gd name="T122" fmla="*/ 491 w 744"/>
                <a:gd name="T123" fmla="*/ 255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4" h="864">
                  <a:moveTo>
                    <a:pt x="453" y="48"/>
                  </a:moveTo>
                  <a:cubicBezTo>
                    <a:pt x="453" y="50"/>
                    <a:pt x="457" y="45"/>
                    <a:pt x="456" y="52"/>
                  </a:cubicBezTo>
                  <a:cubicBezTo>
                    <a:pt x="460" y="52"/>
                    <a:pt x="460" y="52"/>
                    <a:pt x="460" y="52"/>
                  </a:cubicBezTo>
                  <a:cubicBezTo>
                    <a:pt x="462" y="51"/>
                    <a:pt x="463" y="48"/>
                    <a:pt x="463" y="45"/>
                  </a:cubicBezTo>
                  <a:cubicBezTo>
                    <a:pt x="464" y="44"/>
                    <a:pt x="466" y="43"/>
                    <a:pt x="465" y="41"/>
                  </a:cubicBezTo>
                  <a:cubicBezTo>
                    <a:pt x="470" y="42"/>
                    <a:pt x="467" y="36"/>
                    <a:pt x="471" y="38"/>
                  </a:cubicBezTo>
                  <a:cubicBezTo>
                    <a:pt x="471" y="28"/>
                    <a:pt x="471" y="28"/>
                    <a:pt x="471" y="28"/>
                  </a:cubicBezTo>
                  <a:cubicBezTo>
                    <a:pt x="476" y="27"/>
                    <a:pt x="478" y="26"/>
                    <a:pt x="482" y="28"/>
                  </a:cubicBezTo>
                  <a:cubicBezTo>
                    <a:pt x="484" y="28"/>
                    <a:pt x="483" y="31"/>
                    <a:pt x="484" y="32"/>
                  </a:cubicBezTo>
                  <a:cubicBezTo>
                    <a:pt x="484" y="32"/>
                    <a:pt x="486" y="32"/>
                    <a:pt x="486" y="32"/>
                  </a:cubicBezTo>
                  <a:cubicBezTo>
                    <a:pt x="488" y="33"/>
                    <a:pt x="489" y="35"/>
                    <a:pt x="491" y="35"/>
                  </a:cubicBezTo>
                  <a:cubicBezTo>
                    <a:pt x="491" y="39"/>
                    <a:pt x="489" y="41"/>
                    <a:pt x="486" y="42"/>
                  </a:cubicBezTo>
                  <a:cubicBezTo>
                    <a:pt x="489" y="44"/>
                    <a:pt x="488" y="49"/>
                    <a:pt x="492" y="50"/>
                  </a:cubicBezTo>
                  <a:cubicBezTo>
                    <a:pt x="491" y="54"/>
                    <a:pt x="487" y="54"/>
                    <a:pt x="486" y="57"/>
                  </a:cubicBezTo>
                  <a:cubicBezTo>
                    <a:pt x="484" y="57"/>
                    <a:pt x="483" y="60"/>
                    <a:pt x="482" y="57"/>
                  </a:cubicBezTo>
                  <a:cubicBezTo>
                    <a:pt x="480" y="59"/>
                    <a:pt x="480" y="62"/>
                    <a:pt x="478" y="64"/>
                  </a:cubicBezTo>
                  <a:cubicBezTo>
                    <a:pt x="476" y="63"/>
                    <a:pt x="479" y="60"/>
                    <a:pt x="472" y="62"/>
                  </a:cubicBezTo>
                  <a:cubicBezTo>
                    <a:pt x="472" y="60"/>
                    <a:pt x="474" y="60"/>
                    <a:pt x="475" y="60"/>
                  </a:cubicBezTo>
                  <a:cubicBezTo>
                    <a:pt x="472" y="56"/>
                    <a:pt x="467" y="61"/>
                    <a:pt x="463" y="60"/>
                  </a:cubicBezTo>
                  <a:cubicBezTo>
                    <a:pt x="464" y="65"/>
                    <a:pt x="463" y="63"/>
                    <a:pt x="463" y="69"/>
                  </a:cubicBezTo>
                  <a:cubicBezTo>
                    <a:pt x="461" y="69"/>
                    <a:pt x="462" y="67"/>
                    <a:pt x="461" y="66"/>
                  </a:cubicBezTo>
                  <a:cubicBezTo>
                    <a:pt x="458" y="66"/>
                    <a:pt x="459" y="71"/>
                    <a:pt x="454" y="70"/>
                  </a:cubicBezTo>
                  <a:cubicBezTo>
                    <a:pt x="455" y="72"/>
                    <a:pt x="457" y="71"/>
                    <a:pt x="457" y="73"/>
                  </a:cubicBezTo>
                  <a:cubicBezTo>
                    <a:pt x="457" y="75"/>
                    <a:pt x="455" y="76"/>
                    <a:pt x="456" y="78"/>
                  </a:cubicBezTo>
                  <a:cubicBezTo>
                    <a:pt x="452" y="75"/>
                    <a:pt x="448" y="84"/>
                    <a:pt x="447" y="83"/>
                  </a:cubicBezTo>
                  <a:cubicBezTo>
                    <a:pt x="446" y="82"/>
                    <a:pt x="445" y="81"/>
                    <a:pt x="444" y="85"/>
                  </a:cubicBezTo>
                  <a:cubicBezTo>
                    <a:pt x="439" y="85"/>
                    <a:pt x="439" y="85"/>
                    <a:pt x="439" y="85"/>
                  </a:cubicBezTo>
                  <a:cubicBezTo>
                    <a:pt x="437" y="86"/>
                    <a:pt x="438" y="89"/>
                    <a:pt x="437" y="91"/>
                  </a:cubicBezTo>
                  <a:cubicBezTo>
                    <a:pt x="436" y="89"/>
                    <a:pt x="435" y="90"/>
                    <a:pt x="435" y="92"/>
                  </a:cubicBezTo>
                  <a:cubicBezTo>
                    <a:pt x="432" y="90"/>
                    <a:pt x="431" y="92"/>
                    <a:pt x="428" y="92"/>
                  </a:cubicBezTo>
                  <a:cubicBezTo>
                    <a:pt x="429" y="94"/>
                    <a:pt x="429" y="96"/>
                    <a:pt x="429" y="98"/>
                  </a:cubicBezTo>
                  <a:cubicBezTo>
                    <a:pt x="426" y="95"/>
                    <a:pt x="427" y="99"/>
                    <a:pt x="425" y="102"/>
                  </a:cubicBezTo>
                  <a:cubicBezTo>
                    <a:pt x="423" y="105"/>
                    <a:pt x="419" y="108"/>
                    <a:pt x="419" y="115"/>
                  </a:cubicBezTo>
                  <a:cubicBezTo>
                    <a:pt x="416" y="117"/>
                    <a:pt x="415" y="121"/>
                    <a:pt x="412" y="123"/>
                  </a:cubicBezTo>
                  <a:cubicBezTo>
                    <a:pt x="412" y="126"/>
                    <a:pt x="414" y="123"/>
                    <a:pt x="414" y="123"/>
                  </a:cubicBezTo>
                  <a:cubicBezTo>
                    <a:pt x="415" y="123"/>
                    <a:pt x="414" y="124"/>
                    <a:pt x="415" y="125"/>
                  </a:cubicBezTo>
                  <a:cubicBezTo>
                    <a:pt x="416" y="125"/>
                    <a:pt x="417" y="127"/>
                    <a:pt x="418" y="127"/>
                  </a:cubicBezTo>
                  <a:cubicBezTo>
                    <a:pt x="419" y="128"/>
                    <a:pt x="420" y="125"/>
                    <a:pt x="423" y="127"/>
                  </a:cubicBezTo>
                  <a:cubicBezTo>
                    <a:pt x="424" y="128"/>
                    <a:pt x="425" y="129"/>
                    <a:pt x="426" y="129"/>
                  </a:cubicBezTo>
                  <a:cubicBezTo>
                    <a:pt x="426" y="135"/>
                    <a:pt x="426" y="135"/>
                    <a:pt x="426" y="135"/>
                  </a:cubicBezTo>
                  <a:cubicBezTo>
                    <a:pt x="427" y="136"/>
                    <a:pt x="429" y="135"/>
                    <a:pt x="429" y="137"/>
                  </a:cubicBezTo>
                  <a:cubicBezTo>
                    <a:pt x="430" y="139"/>
                    <a:pt x="432" y="139"/>
                    <a:pt x="432" y="142"/>
                  </a:cubicBezTo>
                  <a:cubicBezTo>
                    <a:pt x="439" y="141"/>
                    <a:pt x="444" y="143"/>
                    <a:pt x="449" y="142"/>
                  </a:cubicBezTo>
                  <a:cubicBezTo>
                    <a:pt x="449" y="146"/>
                    <a:pt x="455" y="145"/>
                    <a:pt x="458" y="149"/>
                  </a:cubicBezTo>
                  <a:cubicBezTo>
                    <a:pt x="459" y="149"/>
                    <a:pt x="460" y="148"/>
                    <a:pt x="460" y="150"/>
                  </a:cubicBezTo>
                  <a:cubicBezTo>
                    <a:pt x="460" y="152"/>
                    <a:pt x="461" y="150"/>
                    <a:pt x="461" y="150"/>
                  </a:cubicBezTo>
                  <a:cubicBezTo>
                    <a:pt x="463" y="150"/>
                    <a:pt x="463" y="152"/>
                    <a:pt x="464" y="153"/>
                  </a:cubicBezTo>
                  <a:cubicBezTo>
                    <a:pt x="466" y="154"/>
                    <a:pt x="469" y="152"/>
                    <a:pt x="468" y="156"/>
                  </a:cubicBezTo>
                  <a:cubicBezTo>
                    <a:pt x="476" y="155"/>
                    <a:pt x="480" y="158"/>
                    <a:pt x="486" y="158"/>
                  </a:cubicBezTo>
                  <a:cubicBezTo>
                    <a:pt x="487" y="163"/>
                    <a:pt x="485" y="167"/>
                    <a:pt x="488" y="170"/>
                  </a:cubicBezTo>
                  <a:cubicBezTo>
                    <a:pt x="488" y="169"/>
                    <a:pt x="489" y="172"/>
                    <a:pt x="489" y="171"/>
                  </a:cubicBezTo>
                  <a:cubicBezTo>
                    <a:pt x="490" y="172"/>
                    <a:pt x="488" y="174"/>
                    <a:pt x="488" y="174"/>
                  </a:cubicBezTo>
                  <a:cubicBezTo>
                    <a:pt x="489" y="175"/>
                    <a:pt x="490" y="174"/>
                    <a:pt x="491" y="175"/>
                  </a:cubicBezTo>
                  <a:cubicBezTo>
                    <a:pt x="491" y="176"/>
                    <a:pt x="488" y="179"/>
                    <a:pt x="492" y="178"/>
                  </a:cubicBezTo>
                  <a:cubicBezTo>
                    <a:pt x="491" y="179"/>
                    <a:pt x="491" y="180"/>
                    <a:pt x="491" y="182"/>
                  </a:cubicBezTo>
                  <a:cubicBezTo>
                    <a:pt x="491" y="184"/>
                    <a:pt x="492" y="183"/>
                    <a:pt x="492" y="182"/>
                  </a:cubicBezTo>
                  <a:cubicBezTo>
                    <a:pt x="494" y="182"/>
                    <a:pt x="493" y="184"/>
                    <a:pt x="493" y="185"/>
                  </a:cubicBezTo>
                  <a:cubicBezTo>
                    <a:pt x="494" y="185"/>
                    <a:pt x="496" y="185"/>
                    <a:pt x="496" y="185"/>
                  </a:cubicBezTo>
                  <a:cubicBezTo>
                    <a:pt x="498" y="187"/>
                    <a:pt x="503" y="187"/>
                    <a:pt x="508" y="185"/>
                  </a:cubicBezTo>
                  <a:cubicBezTo>
                    <a:pt x="509" y="179"/>
                    <a:pt x="509" y="177"/>
                    <a:pt x="508" y="171"/>
                  </a:cubicBezTo>
                  <a:cubicBezTo>
                    <a:pt x="508" y="169"/>
                    <a:pt x="505" y="170"/>
                    <a:pt x="505" y="170"/>
                  </a:cubicBezTo>
                  <a:cubicBezTo>
                    <a:pt x="503" y="167"/>
                    <a:pt x="507" y="162"/>
                    <a:pt x="502" y="164"/>
                  </a:cubicBezTo>
                  <a:cubicBezTo>
                    <a:pt x="503" y="163"/>
                    <a:pt x="505" y="163"/>
                    <a:pt x="505" y="160"/>
                  </a:cubicBezTo>
                  <a:cubicBezTo>
                    <a:pt x="511" y="161"/>
                    <a:pt x="510" y="157"/>
                    <a:pt x="515" y="157"/>
                  </a:cubicBezTo>
                  <a:cubicBezTo>
                    <a:pt x="517" y="157"/>
                    <a:pt x="515" y="154"/>
                    <a:pt x="516" y="153"/>
                  </a:cubicBezTo>
                  <a:cubicBezTo>
                    <a:pt x="516" y="153"/>
                    <a:pt x="520" y="155"/>
                    <a:pt x="520" y="153"/>
                  </a:cubicBezTo>
                  <a:cubicBezTo>
                    <a:pt x="517" y="147"/>
                    <a:pt x="522" y="141"/>
                    <a:pt x="519" y="137"/>
                  </a:cubicBezTo>
                  <a:cubicBezTo>
                    <a:pt x="519" y="135"/>
                    <a:pt x="517" y="137"/>
                    <a:pt x="517" y="137"/>
                  </a:cubicBezTo>
                  <a:cubicBezTo>
                    <a:pt x="515" y="136"/>
                    <a:pt x="518" y="132"/>
                    <a:pt x="513" y="133"/>
                  </a:cubicBezTo>
                  <a:cubicBezTo>
                    <a:pt x="513" y="131"/>
                    <a:pt x="511" y="130"/>
                    <a:pt x="512" y="127"/>
                  </a:cubicBezTo>
                  <a:cubicBezTo>
                    <a:pt x="511" y="124"/>
                    <a:pt x="513" y="123"/>
                    <a:pt x="516" y="123"/>
                  </a:cubicBezTo>
                  <a:cubicBezTo>
                    <a:pt x="513" y="122"/>
                    <a:pt x="518" y="114"/>
                    <a:pt x="512" y="113"/>
                  </a:cubicBezTo>
                  <a:cubicBezTo>
                    <a:pt x="513" y="112"/>
                    <a:pt x="513" y="111"/>
                    <a:pt x="513" y="109"/>
                  </a:cubicBezTo>
                  <a:cubicBezTo>
                    <a:pt x="513" y="110"/>
                    <a:pt x="512" y="109"/>
                    <a:pt x="512" y="108"/>
                  </a:cubicBezTo>
                  <a:cubicBezTo>
                    <a:pt x="512" y="108"/>
                    <a:pt x="513" y="108"/>
                    <a:pt x="513" y="106"/>
                  </a:cubicBezTo>
                  <a:cubicBezTo>
                    <a:pt x="513" y="105"/>
                    <a:pt x="512" y="105"/>
                    <a:pt x="512" y="104"/>
                  </a:cubicBezTo>
                  <a:cubicBezTo>
                    <a:pt x="512" y="102"/>
                    <a:pt x="515" y="99"/>
                    <a:pt x="512" y="98"/>
                  </a:cubicBezTo>
                  <a:cubicBezTo>
                    <a:pt x="512" y="96"/>
                    <a:pt x="523" y="95"/>
                    <a:pt x="522" y="99"/>
                  </a:cubicBezTo>
                  <a:cubicBezTo>
                    <a:pt x="527" y="99"/>
                    <a:pt x="535" y="101"/>
                    <a:pt x="537" y="97"/>
                  </a:cubicBezTo>
                  <a:cubicBezTo>
                    <a:pt x="540" y="101"/>
                    <a:pt x="547" y="100"/>
                    <a:pt x="547" y="108"/>
                  </a:cubicBezTo>
                  <a:cubicBezTo>
                    <a:pt x="558" y="108"/>
                    <a:pt x="558" y="108"/>
                    <a:pt x="558" y="108"/>
                  </a:cubicBezTo>
                  <a:cubicBezTo>
                    <a:pt x="558" y="110"/>
                    <a:pt x="559" y="110"/>
                    <a:pt x="561" y="111"/>
                  </a:cubicBezTo>
                  <a:cubicBezTo>
                    <a:pt x="561" y="113"/>
                    <a:pt x="560" y="116"/>
                    <a:pt x="561" y="119"/>
                  </a:cubicBezTo>
                  <a:cubicBezTo>
                    <a:pt x="561" y="122"/>
                    <a:pt x="565" y="125"/>
                    <a:pt x="562" y="126"/>
                  </a:cubicBezTo>
                  <a:cubicBezTo>
                    <a:pt x="562" y="128"/>
                    <a:pt x="565" y="127"/>
                    <a:pt x="566" y="127"/>
                  </a:cubicBezTo>
                  <a:cubicBezTo>
                    <a:pt x="566" y="132"/>
                    <a:pt x="572" y="129"/>
                    <a:pt x="568" y="133"/>
                  </a:cubicBezTo>
                  <a:cubicBezTo>
                    <a:pt x="574" y="134"/>
                    <a:pt x="575" y="131"/>
                    <a:pt x="580" y="132"/>
                  </a:cubicBezTo>
                  <a:cubicBezTo>
                    <a:pt x="581" y="130"/>
                    <a:pt x="580" y="129"/>
                    <a:pt x="579" y="129"/>
                  </a:cubicBezTo>
                  <a:cubicBezTo>
                    <a:pt x="580" y="126"/>
                    <a:pt x="581" y="126"/>
                    <a:pt x="583" y="127"/>
                  </a:cubicBezTo>
                  <a:cubicBezTo>
                    <a:pt x="582" y="123"/>
                    <a:pt x="586" y="123"/>
                    <a:pt x="588" y="122"/>
                  </a:cubicBezTo>
                  <a:cubicBezTo>
                    <a:pt x="588" y="121"/>
                    <a:pt x="586" y="121"/>
                    <a:pt x="586" y="120"/>
                  </a:cubicBezTo>
                  <a:cubicBezTo>
                    <a:pt x="586" y="119"/>
                    <a:pt x="589" y="118"/>
                    <a:pt x="592" y="118"/>
                  </a:cubicBezTo>
                  <a:cubicBezTo>
                    <a:pt x="589" y="121"/>
                    <a:pt x="591" y="121"/>
                    <a:pt x="595" y="125"/>
                  </a:cubicBezTo>
                  <a:cubicBezTo>
                    <a:pt x="596" y="127"/>
                    <a:pt x="598" y="130"/>
                    <a:pt x="603" y="130"/>
                  </a:cubicBezTo>
                  <a:cubicBezTo>
                    <a:pt x="603" y="132"/>
                    <a:pt x="600" y="131"/>
                    <a:pt x="600" y="133"/>
                  </a:cubicBezTo>
                  <a:cubicBezTo>
                    <a:pt x="601" y="135"/>
                    <a:pt x="603" y="135"/>
                    <a:pt x="603" y="137"/>
                  </a:cubicBezTo>
                  <a:cubicBezTo>
                    <a:pt x="605" y="138"/>
                    <a:pt x="604" y="135"/>
                    <a:pt x="604" y="135"/>
                  </a:cubicBezTo>
                  <a:cubicBezTo>
                    <a:pt x="608" y="133"/>
                    <a:pt x="603" y="140"/>
                    <a:pt x="609" y="139"/>
                  </a:cubicBezTo>
                  <a:cubicBezTo>
                    <a:pt x="606" y="142"/>
                    <a:pt x="610" y="144"/>
                    <a:pt x="606" y="147"/>
                  </a:cubicBezTo>
                  <a:cubicBezTo>
                    <a:pt x="606" y="150"/>
                    <a:pt x="610" y="149"/>
                    <a:pt x="611" y="150"/>
                  </a:cubicBezTo>
                  <a:cubicBezTo>
                    <a:pt x="612" y="150"/>
                    <a:pt x="609" y="152"/>
                    <a:pt x="610" y="153"/>
                  </a:cubicBezTo>
                  <a:cubicBezTo>
                    <a:pt x="611" y="153"/>
                    <a:pt x="613" y="154"/>
                    <a:pt x="614" y="154"/>
                  </a:cubicBezTo>
                  <a:cubicBezTo>
                    <a:pt x="615" y="155"/>
                    <a:pt x="616" y="156"/>
                    <a:pt x="617" y="157"/>
                  </a:cubicBezTo>
                  <a:cubicBezTo>
                    <a:pt x="619" y="158"/>
                    <a:pt x="622" y="159"/>
                    <a:pt x="624" y="161"/>
                  </a:cubicBezTo>
                  <a:cubicBezTo>
                    <a:pt x="626" y="162"/>
                    <a:pt x="627" y="156"/>
                    <a:pt x="628" y="160"/>
                  </a:cubicBezTo>
                  <a:cubicBezTo>
                    <a:pt x="628" y="164"/>
                    <a:pt x="625" y="164"/>
                    <a:pt x="621" y="164"/>
                  </a:cubicBezTo>
                  <a:cubicBezTo>
                    <a:pt x="624" y="167"/>
                    <a:pt x="628" y="168"/>
                    <a:pt x="632" y="168"/>
                  </a:cubicBezTo>
                  <a:cubicBezTo>
                    <a:pt x="632" y="171"/>
                    <a:pt x="633" y="171"/>
                    <a:pt x="635" y="171"/>
                  </a:cubicBezTo>
                  <a:cubicBezTo>
                    <a:pt x="635" y="174"/>
                    <a:pt x="635" y="175"/>
                    <a:pt x="638" y="175"/>
                  </a:cubicBezTo>
                  <a:cubicBezTo>
                    <a:pt x="637" y="177"/>
                    <a:pt x="636" y="179"/>
                    <a:pt x="637" y="182"/>
                  </a:cubicBezTo>
                  <a:cubicBezTo>
                    <a:pt x="634" y="183"/>
                    <a:pt x="631" y="183"/>
                    <a:pt x="628" y="185"/>
                  </a:cubicBezTo>
                  <a:cubicBezTo>
                    <a:pt x="627" y="186"/>
                    <a:pt x="628" y="186"/>
                    <a:pt x="627" y="186"/>
                  </a:cubicBezTo>
                  <a:cubicBezTo>
                    <a:pt x="625" y="186"/>
                    <a:pt x="624" y="186"/>
                    <a:pt x="624" y="188"/>
                  </a:cubicBezTo>
                  <a:cubicBezTo>
                    <a:pt x="624" y="190"/>
                    <a:pt x="621" y="188"/>
                    <a:pt x="621" y="188"/>
                  </a:cubicBezTo>
                  <a:cubicBezTo>
                    <a:pt x="621" y="188"/>
                    <a:pt x="619" y="190"/>
                    <a:pt x="618" y="191"/>
                  </a:cubicBezTo>
                  <a:cubicBezTo>
                    <a:pt x="618" y="191"/>
                    <a:pt x="618" y="194"/>
                    <a:pt x="617" y="195"/>
                  </a:cubicBezTo>
                  <a:cubicBezTo>
                    <a:pt x="616" y="196"/>
                    <a:pt x="611" y="195"/>
                    <a:pt x="614" y="196"/>
                  </a:cubicBezTo>
                  <a:cubicBezTo>
                    <a:pt x="613" y="199"/>
                    <a:pt x="608" y="198"/>
                    <a:pt x="606" y="198"/>
                  </a:cubicBezTo>
                  <a:cubicBezTo>
                    <a:pt x="603" y="198"/>
                    <a:pt x="600" y="198"/>
                    <a:pt x="597" y="198"/>
                  </a:cubicBezTo>
                  <a:cubicBezTo>
                    <a:pt x="595" y="198"/>
                    <a:pt x="595" y="197"/>
                    <a:pt x="593" y="196"/>
                  </a:cubicBezTo>
                  <a:cubicBezTo>
                    <a:pt x="587" y="195"/>
                    <a:pt x="581" y="197"/>
                    <a:pt x="575" y="198"/>
                  </a:cubicBezTo>
                  <a:cubicBezTo>
                    <a:pt x="570" y="200"/>
                    <a:pt x="568" y="205"/>
                    <a:pt x="562" y="206"/>
                  </a:cubicBezTo>
                  <a:cubicBezTo>
                    <a:pt x="565" y="209"/>
                    <a:pt x="560" y="210"/>
                    <a:pt x="558" y="212"/>
                  </a:cubicBezTo>
                  <a:cubicBezTo>
                    <a:pt x="559" y="213"/>
                    <a:pt x="560" y="214"/>
                    <a:pt x="559" y="216"/>
                  </a:cubicBezTo>
                  <a:cubicBezTo>
                    <a:pt x="562" y="215"/>
                    <a:pt x="562" y="212"/>
                    <a:pt x="564" y="210"/>
                  </a:cubicBezTo>
                  <a:cubicBezTo>
                    <a:pt x="565" y="209"/>
                    <a:pt x="569" y="210"/>
                    <a:pt x="569" y="207"/>
                  </a:cubicBezTo>
                  <a:cubicBezTo>
                    <a:pt x="570" y="203"/>
                    <a:pt x="572" y="211"/>
                    <a:pt x="572" y="205"/>
                  </a:cubicBezTo>
                  <a:cubicBezTo>
                    <a:pt x="574" y="204"/>
                    <a:pt x="575" y="206"/>
                    <a:pt x="575" y="206"/>
                  </a:cubicBezTo>
                  <a:cubicBezTo>
                    <a:pt x="576" y="206"/>
                    <a:pt x="576" y="203"/>
                    <a:pt x="576" y="203"/>
                  </a:cubicBezTo>
                  <a:cubicBezTo>
                    <a:pt x="579" y="203"/>
                    <a:pt x="582" y="204"/>
                    <a:pt x="586" y="203"/>
                  </a:cubicBezTo>
                  <a:cubicBezTo>
                    <a:pt x="586" y="205"/>
                    <a:pt x="588" y="204"/>
                    <a:pt x="588" y="203"/>
                  </a:cubicBezTo>
                  <a:cubicBezTo>
                    <a:pt x="590" y="203"/>
                    <a:pt x="590" y="211"/>
                    <a:pt x="586" y="209"/>
                  </a:cubicBezTo>
                  <a:cubicBezTo>
                    <a:pt x="589" y="212"/>
                    <a:pt x="584" y="213"/>
                    <a:pt x="585" y="219"/>
                  </a:cubicBezTo>
                  <a:cubicBezTo>
                    <a:pt x="585" y="220"/>
                    <a:pt x="586" y="221"/>
                    <a:pt x="586" y="223"/>
                  </a:cubicBezTo>
                  <a:cubicBezTo>
                    <a:pt x="587" y="222"/>
                    <a:pt x="589" y="221"/>
                    <a:pt x="589" y="223"/>
                  </a:cubicBezTo>
                  <a:cubicBezTo>
                    <a:pt x="589" y="225"/>
                    <a:pt x="591" y="224"/>
                    <a:pt x="592" y="224"/>
                  </a:cubicBezTo>
                  <a:cubicBezTo>
                    <a:pt x="592" y="225"/>
                    <a:pt x="594" y="227"/>
                    <a:pt x="595" y="227"/>
                  </a:cubicBezTo>
                  <a:cubicBezTo>
                    <a:pt x="595" y="227"/>
                    <a:pt x="596" y="227"/>
                    <a:pt x="597" y="227"/>
                  </a:cubicBezTo>
                  <a:cubicBezTo>
                    <a:pt x="598" y="227"/>
                    <a:pt x="599" y="228"/>
                    <a:pt x="599" y="228"/>
                  </a:cubicBezTo>
                  <a:cubicBezTo>
                    <a:pt x="601" y="229"/>
                    <a:pt x="603" y="225"/>
                    <a:pt x="604" y="228"/>
                  </a:cubicBezTo>
                  <a:cubicBezTo>
                    <a:pt x="606" y="229"/>
                    <a:pt x="605" y="226"/>
                    <a:pt x="606" y="226"/>
                  </a:cubicBezTo>
                  <a:cubicBezTo>
                    <a:pt x="606" y="225"/>
                    <a:pt x="608" y="226"/>
                    <a:pt x="609" y="226"/>
                  </a:cubicBezTo>
                  <a:cubicBezTo>
                    <a:pt x="609" y="225"/>
                    <a:pt x="608" y="223"/>
                    <a:pt x="609" y="221"/>
                  </a:cubicBezTo>
                  <a:cubicBezTo>
                    <a:pt x="611" y="221"/>
                    <a:pt x="611" y="223"/>
                    <a:pt x="611" y="224"/>
                  </a:cubicBezTo>
                  <a:cubicBezTo>
                    <a:pt x="612" y="226"/>
                    <a:pt x="616" y="225"/>
                    <a:pt x="614" y="230"/>
                  </a:cubicBezTo>
                  <a:cubicBezTo>
                    <a:pt x="612" y="231"/>
                    <a:pt x="612" y="228"/>
                    <a:pt x="610" y="228"/>
                  </a:cubicBezTo>
                  <a:cubicBezTo>
                    <a:pt x="608" y="229"/>
                    <a:pt x="608" y="232"/>
                    <a:pt x="606" y="233"/>
                  </a:cubicBezTo>
                  <a:cubicBezTo>
                    <a:pt x="605" y="233"/>
                    <a:pt x="603" y="232"/>
                    <a:pt x="602" y="233"/>
                  </a:cubicBezTo>
                  <a:cubicBezTo>
                    <a:pt x="599" y="233"/>
                    <a:pt x="600" y="236"/>
                    <a:pt x="595" y="236"/>
                  </a:cubicBezTo>
                  <a:cubicBezTo>
                    <a:pt x="592" y="235"/>
                    <a:pt x="593" y="239"/>
                    <a:pt x="592" y="240"/>
                  </a:cubicBezTo>
                  <a:cubicBezTo>
                    <a:pt x="591" y="240"/>
                    <a:pt x="590" y="239"/>
                    <a:pt x="590" y="238"/>
                  </a:cubicBezTo>
                  <a:cubicBezTo>
                    <a:pt x="588" y="240"/>
                    <a:pt x="588" y="243"/>
                    <a:pt x="583" y="243"/>
                  </a:cubicBezTo>
                  <a:cubicBezTo>
                    <a:pt x="586" y="240"/>
                    <a:pt x="583" y="241"/>
                    <a:pt x="583" y="237"/>
                  </a:cubicBezTo>
                  <a:cubicBezTo>
                    <a:pt x="586" y="236"/>
                    <a:pt x="587" y="232"/>
                    <a:pt x="590" y="236"/>
                  </a:cubicBezTo>
                  <a:cubicBezTo>
                    <a:pt x="592" y="231"/>
                    <a:pt x="588" y="231"/>
                    <a:pt x="586" y="230"/>
                  </a:cubicBezTo>
                  <a:cubicBezTo>
                    <a:pt x="583" y="229"/>
                    <a:pt x="581" y="234"/>
                    <a:pt x="578" y="234"/>
                  </a:cubicBezTo>
                  <a:cubicBezTo>
                    <a:pt x="578" y="234"/>
                    <a:pt x="574" y="235"/>
                    <a:pt x="573" y="236"/>
                  </a:cubicBezTo>
                  <a:cubicBezTo>
                    <a:pt x="572" y="236"/>
                    <a:pt x="572" y="237"/>
                    <a:pt x="572" y="238"/>
                  </a:cubicBezTo>
                  <a:cubicBezTo>
                    <a:pt x="564" y="237"/>
                    <a:pt x="565" y="242"/>
                    <a:pt x="558" y="240"/>
                  </a:cubicBezTo>
                  <a:cubicBezTo>
                    <a:pt x="561" y="242"/>
                    <a:pt x="562" y="243"/>
                    <a:pt x="555" y="243"/>
                  </a:cubicBezTo>
                  <a:cubicBezTo>
                    <a:pt x="552" y="245"/>
                    <a:pt x="551" y="252"/>
                    <a:pt x="555" y="254"/>
                  </a:cubicBezTo>
                  <a:cubicBezTo>
                    <a:pt x="555" y="257"/>
                    <a:pt x="551" y="256"/>
                    <a:pt x="552" y="259"/>
                  </a:cubicBezTo>
                  <a:cubicBezTo>
                    <a:pt x="551" y="260"/>
                    <a:pt x="549" y="259"/>
                    <a:pt x="548" y="259"/>
                  </a:cubicBezTo>
                  <a:cubicBezTo>
                    <a:pt x="547" y="260"/>
                    <a:pt x="547" y="262"/>
                    <a:pt x="545" y="262"/>
                  </a:cubicBezTo>
                  <a:cubicBezTo>
                    <a:pt x="543" y="264"/>
                    <a:pt x="539" y="262"/>
                    <a:pt x="537" y="265"/>
                  </a:cubicBezTo>
                  <a:cubicBezTo>
                    <a:pt x="536" y="266"/>
                    <a:pt x="535" y="267"/>
                    <a:pt x="534" y="268"/>
                  </a:cubicBezTo>
                  <a:cubicBezTo>
                    <a:pt x="533" y="270"/>
                    <a:pt x="532" y="272"/>
                    <a:pt x="530" y="275"/>
                  </a:cubicBezTo>
                  <a:cubicBezTo>
                    <a:pt x="529" y="276"/>
                    <a:pt x="526" y="277"/>
                    <a:pt x="527" y="282"/>
                  </a:cubicBezTo>
                  <a:cubicBezTo>
                    <a:pt x="524" y="281"/>
                    <a:pt x="524" y="278"/>
                    <a:pt x="522" y="278"/>
                  </a:cubicBezTo>
                  <a:cubicBezTo>
                    <a:pt x="520" y="278"/>
                    <a:pt x="521" y="280"/>
                    <a:pt x="519" y="280"/>
                  </a:cubicBezTo>
                  <a:cubicBezTo>
                    <a:pt x="524" y="286"/>
                    <a:pt x="524" y="291"/>
                    <a:pt x="524" y="299"/>
                  </a:cubicBezTo>
                  <a:cubicBezTo>
                    <a:pt x="521" y="297"/>
                    <a:pt x="522" y="301"/>
                    <a:pt x="522" y="301"/>
                  </a:cubicBezTo>
                  <a:cubicBezTo>
                    <a:pt x="521" y="302"/>
                    <a:pt x="519" y="301"/>
                    <a:pt x="519" y="301"/>
                  </a:cubicBezTo>
                  <a:cubicBezTo>
                    <a:pt x="518" y="303"/>
                    <a:pt x="517" y="303"/>
                    <a:pt x="516" y="304"/>
                  </a:cubicBezTo>
                  <a:cubicBezTo>
                    <a:pt x="514" y="305"/>
                    <a:pt x="513" y="308"/>
                    <a:pt x="512" y="308"/>
                  </a:cubicBezTo>
                  <a:cubicBezTo>
                    <a:pt x="510" y="310"/>
                    <a:pt x="507" y="308"/>
                    <a:pt x="506" y="310"/>
                  </a:cubicBezTo>
                  <a:cubicBezTo>
                    <a:pt x="503" y="311"/>
                    <a:pt x="502" y="314"/>
                    <a:pt x="501" y="317"/>
                  </a:cubicBezTo>
                  <a:cubicBezTo>
                    <a:pt x="497" y="317"/>
                    <a:pt x="497" y="321"/>
                    <a:pt x="493" y="321"/>
                  </a:cubicBezTo>
                  <a:cubicBezTo>
                    <a:pt x="495" y="326"/>
                    <a:pt x="490" y="336"/>
                    <a:pt x="496" y="337"/>
                  </a:cubicBezTo>
                  <a:cubicBezTo>
                    <a:pt x="493" y="342"/>
                    <a:pt x="499" y="342"/>
                    <a:pt x="498" y="349"/>
                  </a:cubicBezTo>
                  <a:cubicBezTo>
                    <a:pt x="498" y="351"/>
                    <a:pt x="499" y="350"/>
                    <a:pt x="501" y="351"/>
                  </a:cubicBezTo>
                  <a:cubicBezTo>
                    <a:pt x="499" y="355"/>
                    <a:pt x="501" y="355"/>
                    <a:pt x="501" y="360"/>
                  </a:cubicBezTo>
                  <a:cubicBezTo>
                    <a:pt x="498" y="361"/>
                    <a:pt x="496" y="361"/>
                    <a:pt x="495" y="363"/>
                  </a:cubicBezTo>
                  <a:cubicBezTo>
                    <a:pt x="493" y="363"/>
                    <a:pt x="494" y="360"/>
                    <a:pt x="493" y="359"/>
                  </a:cubicBezTo>
                  <a:cubicBezTo>
                    <a:pt x="493" y="358"/>
                    <a:pt x="491" y="359"/>
                    <a:pt x="489" y="358"/>
                  </a:cubicBezTo>
                  <a:cubicBezTo>
                    <a:pt x="488" y="357"/>
                    <a:pt x="489" y="354"/>
                    <a:pt x="486" y="355"/>
                  </a:cubicBezTo>
                  <a:cubicBezTo>
                    <a:pt x="487" y="351"/>
                    <a:pt x="489" y="348"/>
                    <a:pt x="484" y="348"/>
                  </a:cubicBezTo>
                  <a:cubicBezTo>
                    <a:pt x="486" y="341"/>
                    <a:pt x="483" y="341"/>
                    <a:pt x="482" y="335"/>
                  </a:cubicBezTo>
                  <a:cubicBezTo>
                    <a:pt x="481" y="335"/>
                    <a:pt x="481" y="337"/>
                    <a:pt x="479" y="337"/>
                  </a:cubicBezTo>
                  <a:cubicBezTo>
                    <a:pt x="479" y="334"/>
                    <a:pt x="479" y="334"/>
                    <a:pt x="479" y="334"/>
                  </a:cubicBezTo>
                  <a:cubicBezTo>
                    <a:pt x="477" y="334"/>
                    <a:pt x="470" y="336"/>
                    <a:pt x="468" y="334"/>
                  </a:cubicBezTo>
                  <a:cubicBezTo>
                    <a:pt x="467" y="333"/>
                    <a:pt x="467" y="331"/>
                    <a:pt x="465" y="331"/>
                  </a:cubicBezTo>
                  <a:cubicBezTo>
                    <a:pt x="464" y="331"/>
                    <a:pt x="462" y="333"/>
                    <a:pt x="460" y="332"/>
                  </a:cubicBezTo>
                  <a:cubicBezTo>
                    <a:pt x="460" y="332"/>
                    <a:pt x="465" y="327"/>
                    <a:pt x="460" y="329"/>
                  </a:cubicBezTo>
                  <a:cubicBezTo>
                    <a:pt x="459" y="330"/>
                    <a:pt x="460" y="331"/>
                    <a:pt x="458" y="331"/>
                  </a:cubicBezTo>
                  <a:cubicBezTo>
                    <a:pt x="455" y="331"/>
                    <a:pt x="449" y="331"/>
                    <a:pt x="446" y="329"/>
                  </a:cubicBezTo>
                  <a:cubicBezTo>
                    <a:pt x="443" y="329"/>
                    <a:pt x="445" y="334"/>
                    <a:pt x="444" y="337"/>
                  </a:cubicBezTo>
                  <a:cubicBezTo>
                    <a:pt x="437" y="335"/>
                    <a:pt x="428" y="335"/>
                    <a:pt x="419" y="334"/>
                  </a:cubicBezTo>
                  <a:cubicBezTo>
                    <a:pt x="418" y="334"/>
                    <a:pt x="418" y="335"/>
                    <a:pt x="416" y="335"/>
                  </a:cubicBezTo>
                  <a:cubicBezTo>
                    <a:pt x="415" y="335"/>
                    <a:pt x="415" y="338"/>
                    <a:pt x="414" y="338"/>
                  </a:cubicBezTo>
                  <a:cubicBezTo>
                    <a:pt x="412" y="338"/>
                    <a:pt x="412" y="340"/>
                    <a:pt x="412" y="341"/>
                  </a:cubicBezTo>
                  <a:cubicBezTo>
                    <a:pt x="410" y="341"/>
                    <a:pt x="408" y="340"/>
                    <a:pt x="407" y="341"/>
                  </a:cubicBezTo>
                  <a:cubicBezTo>
                    <a:pt x="405" y="341"/>
                    <a:pt x="405" y="344"/>
                    <a:pt x="402" y="344"/>
                  </a:cubicBezTo>
                  <a:cubicBezTo>
                    <a:pt x="403" y="346"/>
                    <a:pt x="401" y="353"/>
                    <a:pt x="404" y="353"/>
                  </a:cubicBezTo>
                  <a:cubicBezTo>
                    <a:pt x="402" y="355"/>
                    <a:pt x="401" y="358"/>
                    <a:pt x="400" y="359"/>
                  </a:cubicBezTo>
                  <a:cubicBezTo>
                    <a:pt x="400" y="363"/>
                    <a:pt x="399" y="367"/>
                    <a:pt x="400" y="370"/>
                  </a:cubicBezTo>
                  <a:cubicBezTo>
                    <a:pt x="400" y="372"/>
                    <a:pt x="401" y="373"/>
                    <a:pt x="401" y="374"/>
                  </a:cubicBezTo>
                  <a:cubicBezTo>
                    <a:pt x="401" y="378"/>
                    <a:pt x="402" y="382"/>
                    <a:pt x="400" y="384"/>
                  </a:cubicBezTo>
                  <a:cubicBezTo>
                    <a:pt x="399" y="386"/>
                    <a:pt x="403" y="385"/>
                    <a:pt x="404" y="386"/>
                  </a:cubicBezTo>
                  <a:cubicBezTo>
                    <a:pt x="404" y="386"/>
                    <a:pt x="402" y="388"/>
                    <a:pt x="402" y="388"/>
                  </a:cubicBezTo>
                  <a:cubicBezTo>
                    <a:pt x="402" y="388"/>
                    <a:pt x="404" y="390"/>
                    <a:pt x="404" y="390"/>
                  </a:cubicBezTo>
                  <a:cubicBezTo>
                    <a:pt x="405" y="391"/>
                    <a:pt x="406" y="390"/>
                    <a:pt x="407" y="391"/>
                  </a:cubicBezTo>
                  <a:cubicBezTo>
                    <a:pt x="407" y="392"/>
                    <a:pt x="406" y="394"/>
                    <a:pt x="407" y="394"/>
                  </a:cubicBezTo>
                  <a:cubicBezTo>
                    <a:pt x="407" y="394"/>
                    <a:pt x="408" y="394"/>
                    <a:pt x="408" y="394"/>
                  </a:cubicBezTo>
                  <a:cubicBezTo>
                    <a:pt x="408" y="395"/>
                    <a:pt x="408" y="397"/>
                    <a:pt x="408" y="397"/>
                  </a:cubicBezTo>
                  <a:cubicBezTo>
                    <a:pt x="409" y="398"/>
                    <a:pt x="412" y="400"/>
                    <a:pt x="412" y="402"/>
                  </a:cubicBezTo>
                  <a:cubicBezTo>
                    <a:pt x="423" y="403"/>
                    <a:pt x="429" y="400"/>
                    <a:pt x="435" y="402"/>
                  </a:cubicBezTo>
                  <a:cubicBezTo>
                    <a:pt x="436" y="402"/>
                    <a:pt x="436" y="401"/>
                    <a:pt x="437" y="400"/>
                  </a:cubicBezTo>
                  <a:cubicBezTo>
                    <a:pt x="439" y="398"/>
                    <a:pt x="440" y="396"/>
                    <a:pt x="442" y="393"/>
                  </a:cubicBezTo>
                  <a:cubicBezTo>
                    <a:pt x="442" y="391"/>
                    <a:pt x="444" y="390"/>
                    <a:pt x="442" y="390"/>
                  </a:cubicBezTo>
                  <a:cubicBezTo>
                    <a:pt x="445" y="385"/>
                    <a:pt x="455" y="382"/>
                    <a:pt x="463" y="386"/>
                  </a:cubicBezTo>
                  <a:cubicBezTo>
                    <a:pt x="459" y="389"/>
                    <a:pt x="459" y="395"/>
                    <a:pt x="456" y="398"/>
                  </a:cubicBezTo>
                  <a:cubicBezTo>
                    <a:pt x="454" y="402"/>
                    <a:pt x="458" y="402"/>
                    <a:pt x="457" y="405"/>
                  </a:cubicBezTo>
                  <a:cubicBezTo>
                    <a:pt x="454" y="406"/>
                    <a:pt x="453" y="409"/>
                    <a:pt x="451" y="412"/>
                  </a:cubicBezTo>
                  <a:cubicBezTo>
                    <a:pt x="451" y="413"/>
                    <a:pt x="451" y="414"/>
                    <a:pt x="450" y="414"/>
                  </a:cubicBezTo>
                  <a:cubicBezTo>
                    <a:pt x="449" y="417"/>
                    <a:pt x="456" y="413"/>
                    <a:pt x="454" y="418"/>
                  </a:cubicBezTo>
                  <a:cubicBezTo>
                    <a:pt x="458" y="418"/>
                    <a:pt x="458" y="415"/>
                    <a:pt x="463" y="416"/>
                  </a:cubicBezTo>
                  <a:cubicBezTo>
                    <a:pt x="462" y="420"/>
                    <a:pt x="465" y="418"/>
                    <a:pt x="465" y="421"/>
                  </a:cubicBezTo>
                  <a:cubicBezTo>
                    <a:pt x="473" y="418"/>
                    <a:pt x="474" y="423"/>
                    <a:pt x="482" y="422"/>
                  </a:cubicBezTo>
                  <a:cubicBezTo>
                    <a:pt x="479" y="426"/>
                    <a:pt x="484" y="430"/>
                    <a:pt x="479" y="432"/>
                  </a:cubicBezTo>
                  <a:cubicBezTo>
                    <a:pt x="482" y="435"/>
                    <a:pt x="481" y="444"/>
                    <a:pt x="479" y="447"/>
                  </a:cubicBezTo>
                  <a:cubicBezTo>
                    <a:pt x="480" y="450"/>
                    <a:pt x="482" y="451"/>
                    <a:pt x="485" y="450"/>
                  </a:cubicBezTo>
                  <a:cubicBezTo>
                    <a:pt x="484" y="453"/>
                    <a:pt x="488" y="452"/>
                    <a:pt x="488" y="454"/>
                  </a:cubicBezTo>
                  <a:cubicBezTo>
                    <a:pt x="488" y="456"/>
                    <a:pt x="492" y="455"/>
                    <a:pt x="492" y="457"/>
                  </a:cubicBezTo>
                  <a:cubicBezTo>
                    <a:pt x="497" y="453"/>
                    <a:pt x="505" y="458"/>
                    <a:pt x="509" y="456"/>
                  </a:cubicBezTo>
                  <a:cubicBezTo>
                    <a:pt x="509" y="459"/>
                    <a:pt x="509" y="459"/>
                    <a:pt x="509" y="459"/>
                  </a:cubicBezTo>
                  <a:cubicBezTo>
                    <a:pt x="511" y="458"/>
                    <a:pt x="516" y="456"/>
                    <a:pt x="516" y="460"/>
                  </a:cubicBezTo>
                  <a:cubicBezTo>
                    <a:pt x="517" y="459"/>
                    <a:pt x="518" y="459"/>
                    <a:pt x="520" y="459"/>
                  </a:cubicBezTo>
                  <a:cubicBezTo>
                    <a:pt x="521" y="458"/>
                    <a:pt x="522" y="457"/>
                    <a:pt x="523" y="456"/>
                  </a:cubicBezTo>
                  <a:cubicBezTo>
                    <a:pt x="524" y="455"/>
                    <a:pt x="524" y="456"/>
                    <a:pt x="524" y="454"/>
                  </a:cubicBezTo>
                  <a:cubicBezTo>
                    <a:pt x="524" y="452"/>
                    <a:pt x="527" y="455"/>
                    <a:pt x="527" y="453"/>
                  </a:cubicBezTo>
                  <a:cubicBezTo>
                    <a:pt x="527" y="452"/>
                    <a:pt x="527" y="450"/>
                    <a:pt x="527" y="450"/>
                  </a:cubicBezTo>
                  <a:cubicBezTo>
                    <a:pt x="528" y="449"/>
                    <a:pt x="529" y="451"/>
                    <a:pt x="529" y="452"/>
                  </a:cubicBezTo>
                  <a:cubicBezTo>
                    <a:pt x="530" y="451"/>
                    <a:pt x="530" y="450"/>
                    <a:pt x="531" y="449"/>
                  </a:cubicBezTo>
                  <a:cubicBezTo>
                    <a:pt x="533" y="448"/>
                    <a:pt x="535" y="447"/>
                    <a:pt x="537" y="445"/>
                  </a:cubicBezTo>
                  <a:cubicBezTo>
                    <a:pt x="538" y="444"/>
                    <a:pt x="539" y="443"/>
                    <a:pt x="538" y="442"/>
                  </a:cubicBezTo>
                  <a:cubicBezTo>
                    <a:pt x="540" y="443"/>
                    <a:pt x="554" y="445"/>
                    <a:pt x="547" y="446"/>
                  </a:cubicBezTo>
                  <a:cubicBezTo>
                    <a:pt x="547" y="448"/>
                    <a:pt x="550" y="447"/>
                    <a:pt x="552" y="447"/>
                  </a:cubicBezTo>
                  <a:cubicBezTo>
                    <a:pt x="554" y="447"/>
                    <a:pt x="554" y="446"/>
                    <a:pt x="554" y="445"/>
                  </a:cubicBezTo>
                  <a:cubicBezTo>
                    <a:pt x="565" y="445"/>
                    <a:pt x="565" y="445"/>
                    <a:pt x="565" y="445"/>
                  </a:cubicBezTo>
                  <a:cubicBezTo>
                    <a:pt x="563" y="449"/>
                    <a:pt x="571" y="447"/>
                    <a:pt x="575" y="449"/>
                  </a:cubicBezTo>
                  <a:cubicBezTo>
                    <a:pt x="575" y="449"/>
                    <a:pt x="575" y="450"/>
                    <a:pt x="576" y="450"/>
                  </a:cubicBezTo>
                  <a:cubicBezTo>
                    <a:pt x="577" y="450"/>
                    <a:pt x="578" y="451"/>
                    <a:pt x="579" y="452"/>
                  </a:cubicBezTo>
                  <a:cubicBezTo>
                    <a:pt x="582" y="452"/>
                    <a:pt x="583" y="450"/>
                    <a:pt x="585" y="450"/>
                  </a:cubicBezTo>
                  <a:cubicBezTo>
                    <a:pt x="592" y="449"/>
                    <a:pt x="599" y="451"/>
                    <a:pt x="606" y="452"/>
                  </a:cubicBezTo>
                  <a:cubicBezTo>
                    <a:pt x="605" y="454"/>
                    <a:pt x="607" y="457"/>
                    <a:pt x="607" y="454"/>
                  </a:cubicBezTo>
                  <a:cubicBezTo>
                    <a:pt x="609" y="455"/>
                    <a:pt x="608" y="456"/>
                    <a:pt x="607" y="456"/>
                  </a:cubicBezTo>
                  <a:cubicBezTo>
                    <a:pt x="607" y="459"/>
                    <a:pt x="611" y="456"/>
                    <a:pt x="613" y="459"/>
                  </a:cubicBezTo>
                  <a:cubicBezTo>
                    <a:pt x="613" y="459"/>
                    <a:pt x="612" y="461"/>
                    <a:pt x="613" y="461"/>
                  </a:cubicBezTo>
                  <a:cubicBezTo>
                    <a:pt x="614" y="462"/>
                    <a:pt x="617" y="461"/>
                    <a:pt x="618" y="461"/>
                  </a:cubicBezTo>
                  <a:cubicBezTo>
                    <a:pt x="617" y="464"/>
                    <a:pt x="619" y="465"/>
                    <a:pt x="621" y="467"/>
                  </a:cubicBezTo>
                  <a:cubicBezTo>
                    <a:pt x="623" y="469"/>
                    <a:pt x="626" y="471"/>
                    <a:pt x="627" y="474"/>
                  </a:cubicBezTo>
                  <a:cubicBezTo>
                    <a:pt x="636" y="473"/>
                    <a:pt x="639" y="478"/>
                    <a:pt x="646" y="475"/>
                  </a:cubicBezTo>
                  <a:cubicBezTo>
                    <a:pt x="644" y="481"/>
                    <a:pt x="654" y="475"/>
                    <a:pt x="652" y="481"/>
                  </a:cubicBezTo>
                  <a:cubicBezTo>
                    <a:pt x="657" y="479"/>
                    <a:pt x="657" y="485"/>
                    <a:pt x="660" y="485"/>
                  </a:cubicBezTo>
                  <a:cubicBezTo>
                    <a:pt x="662" y="485"/>
                    <a:pt x="662" y="489"/>
                    <a:pt x="665" y="488"/>
                  </a:cubicBezTo>
                  <a:cubicBezTo>
                    <a:pt x="661" y="492"/>
                    <a:pt x="666" y="491"/>
                    <a:pt x="666" y="495"/>
                  </a:cubicBezTo>
                  <a:cubicBezTo>
                    <a:pt x="666" y="498"/>
                    <a:pt x="669" y="497"/>
                    <a:pt x="670" y="498"/>
                  </a:cubicBezTo>
                  <a:cubicBezTo>
                    <a:pt x="671" y="499"/>
                    <a:pt x="670" y="502"/>
                    <a:pt x="673" y="501"/>
                  </a:cubicBezTo>
                  <a:cubicBezTo>
                    <a:pt x="668" y="506"/>
                    <a:pt x="680" y="508"/>
                    <a:pt x="676" y="512"/>
                  </a:cubicBezTo>
                  <a:cubicBezTo>
                    <a:pt x="679" y="511"/>
                    <a:pt x="680" y="512"/>
                    <a:pt x="680" y="515"/>
                  </a:cubicBezTo>
                  <a:cubicBezTo>
                    <a:pt x="687" y="513"/>
                    <a:pt x="697" y="515"/>
                    <a:pt x="700" y="522"/>
                  </a:cubicBezTo>
                  <a:cubicBezTo>
                    <a:pt x="707" y="521"/>
                    <a:pt x="710" y="524"/>
                    <a:pt x="718" y="523"/>
                  </a:cubicBezTo>
                  <a:cubicBezTo>
                    <a:pt x="719" y="524"/>
                    <a:pt x="715" y="525"/>
                    <a:pt x="715" y="524"/>
                  </a:cubicBezTo>
                  <a:cubicBezTo>
                    <a:pt x="717" y="527"/>
                    <a:pt x="726" y="526"/>
                    <a:pt x="731" y="526"/>
                  </a:cubicBezTo>
                  <a:cubicBezTo>
                    <a:pt x="731" y="527"/>
                    <a:pt x="732" y="527"/>
                    <a:pt x="733" y="527"/>
                  </a:cubicBezTo>
                  <a:cubicBezTo>
                    <a:pt x="733" y="530"/>
                    <a:pt x="736" y="529"/>
                    <a:pt x="738" y="530"/>
                  </a:cubicBezTo>
                  <a:cubicBezTo>
                    <a:pt x="738" y="531"/>
                    <a:pt x="737" y="532"/>
                    <a:pt x="738" y="533"/>
                  </a:cubicBezTo>
                  <a:cubicBezTo>
                    <a:pt x="738" y="533"/>
                    <a:pt x="740" y="532"/>
                    <a:pt x="740" y="533"/>
                  </a:cubicBezTo>
                  <a:cubicBezTo>
                    <a:pt x="741" y="534"/>
                    <a:pt x="740" y="537"/>
                    <a:pt x="743" y="536"/>
                  </a:cubicBezTo>
                  <a:cubicBezTo>
                    <a:pt x="743" y="579"/>
                    <a:pt x="743" y="579"/>
                    <a:pt x="743" y="579"/>
                  </a:cubicBezTo>
                  <a:cubicBezTo>
                    <a:pt x="737" y="577"/>
                    <a:pt x="744" y="587"/>
                    <a:pt x="738" y="585"/>
                  </a:cubicBezTo>
                  <a:cubicBezTo>
                    <a:pt x="737" y="590"/>
                    <a:pt x="736" y="594"/>
                    <a:pt x="736" y="599"/>
                  </a:cubicBezTo>
                  <a:cubicBezTo>
                    <a:pt x="736" y="601"/>
                    <a:pt x="739" y="607"/>
                    <a:pt x="738" y="613"/>
                  </a:cubicBezTo>
                  <a:cubicBezTo>
                    <a:pt x="738" y="613"/>
                    <a:pt x="736" y="614"/>
                    <a:pt x="736" y="614"/>
                  </a:cubicBezTo>
                  <a:cubicBezTo>
                    <a:pt x="736" y="615"/>
                    <a:pt x="737" y="616"/>
                    <a:pt x="736" y="617"/>
                  </a:cubicBezTo>
                  <a:cubicBezTo>
                    <a:pt x="736" y="618"/>
                    <a:pt x="732" y="619"/>
                    <a:pt x="733" y="624"/>
                  </a:cubicBezTo>
                  <a:cubicBezTo>
                    <a:pt x="730" y="625"/>
                    <a:pt x="729" y="627"/>
                    <a:pt x="726" y="628"/>
                  </a:cubicBezTo>
                  <a:cubicBezTo>
                    <a:pt x="726" y="629"/>
                    <a:pt x="727" y="632"/>
                    <a:pt x="726" y="633"/>
                  </a:cubicBezTo>
                  <a:cubicBezTo>
                    <a:pt x="726" y="633"/>
                    <a:pt x="724" y="632"/>
                    <a:pt x="724" y="633"/>
                  </a:cubicBezTo>
                  <a:cubicBezTo>
                    <a:pt x="723" y="633"/>
                    <a:pt x="724" y="635"/>
                    <a:pt x="724" y="635"/>
                  </a:cubicBezTo>
                  <a:cubicBezTo>
                    <a:pt x="722" y="636"/>
                    <a:pt x="718" y="635"/>
                    <a:pt x="718" y="638"/>
                  </a:cubicBezTo>
                  <a:cubicBezTo>
                    <a:pt x="718" y="640"/>
                    <a:pt x="715" y="639"/>
                    <a:pt x="712" y="641"/>
                  </a:cubicBezTo>
                  <a:cubicBezTo>
                    <a:pt x="712" y="641"/>
                    <a:pt x="710" y="644"/>
                    <a:pt x="710" y="644"/>
                  </a:cubicBezTo>
                  <a:cubicBezTo>
                    <a:pt x="709" y="644"/>
                    <a:pt x="708" y="642"/>
                    <a:pt x="707" y="642"/>
                  </a:cubicBezTo>
                  <a:cubicBezTo>
                    <a:pt x="707" y="642"/>
                    <a:pt x="706" y="644"/>
                    <a:pt x="705" y="644"/>
                  </a:cubicBezTo>
                  <a:cubicBezTo>
                    <a:pt x="703" y="644"/>
                    <a:pt x="703" y="644"/>
                    <a:pt x="703" y="647"/>
                  </a:cubicBezTo>
                  <a:cubicBezTo>
                    <a:pt x="697" y="644"/>
                    <a:pt x="694" y="650"/>
                    <a:pt x="691" y="652"/>
                  </a:cubicBezTo>
                  <a:cubicBezTo>
                    <a:pt x="691" y="653"/>
                    <a:pt x="689" y="652"/>
                    <a:pt x="689" y="652"/>
                  </a:cubicBezTo>
                  <a:cubicBezTo>
                    <a:pt x="688" y="653"/>
                    <a:pt x="686" y="654"/>
                    <a:pt x="686" y="655"/>
                  </a:cubicBezTo>
                  <a:cubicBezTo>
                    <a:pt x="685" y="656"/>
                    <a:pt x="683" y="657"/>
                    <a:pt x="683" y="658"/>
                  </a:cubicBezTo>
                  <a:cubicBezTo>
                    <a:pt x="683" y="658"/>
                    <a:pt x="686" y="662"/>
                    <a:pt x="681" y="661"/>
                  </a:cubicBezTo>
                  <a:cubicBezTo>
                    <a:pt x="683" y="667"/>
                    <a:pt x="679" y="670"/>
                    <a:pt x="680" y="676"/>
                  </a:cubicBezTo>
                  <a:cubicBezTo>
                    <a:pt x="676" y="675"/>
                    <a:pt x="678" y="679"/>
                    <a:pt x="677" y="680"/>
                  </a:cubicBezTo>
                  <a:cubicBezTo>
                    <a:pt x="677" y="681"/>
                    <a:pt x="675" y="680"/>
                    <a:pt x="674" y="680"/>
                  </a:cubicBezTo>
                  <a:cubicBezTo>
                    <a:pt x="674" y="681"/>
                    <a:pt x="677" y="683"/>
                    <a:pt x="674" y="683"/>
                  </a:cubicBezTo>
                  <a:cubicBezTo>
                    <a:pt x="672" y="683"/>
                    <a:pt x="673" y="688"/>
                    <a:pt x="669" y="689"/>
                  </a:cubicBezTo>
                  <a:cubicBezTo>
                    <a:pt x="668" y="689"/>
                    <a:pt x="666" y="691"/>
                    <a:pt x="666" y="691"/>
                  </a:cubicBezTo>
                  <a:cubicBezTo>
                    <a:pt x="664" y="693"/>
                    <a:pt x="662" y="698"/>
                    <a:pt x="659" y="700"/>
                  </a:cubicBezTo>
                  <a:cubicBezTo>
                    <a:pt x="659" y="705"/>
                    <a:pt x="659" y="705"/>
                    <a:pt x="659" y="705"/>
                  </a:cubicBezTo>
                  <a:cubicBezTo>
                    <a:pt x="657" y="707"/>
                    <a:pt x="655" y="708"/>
                    <a:pt x="655" y="711"/>
                  </a:cubicBezTo>
                  <a:cubicBezTo>
                    <a:pt x="648" y="711"/>
                    <a:pt x="648" y="711"/>
                    <a:pt x="648" y="711"/>
                  </a:cubicBezTo>
                  <a:cubicBezTo>
                    <a:pt x="648" y="712"/>
                    <a:pt x="650" y="712"/>
                    <a:pt x="651" y="712"/>
                  </a:cubicBezTo>
                  <a:cubicBezTo>
                    <a:pt x="650" y="714"/>
                    <a:pt x="648" y="714"/>
                    <a:pt x="646" y="714"/>
                  </a:cubicBezTo>
                  <a:cubicBezTo>
                    <a:pt x="645" y="715"/>
                    <a:pt x="644" y="717"/>
                    <a:pt x="644" y="719"/>
                  </a:cubicBezTo>
                  <a:cubicBezTo>
                    <a:pt x="642" y="718"/>
                    <a:pt x="641" y="718"/>
                    <a:pt x="641" y="721"/>
                  </a:cubicBezTo>
                  <a:cubicBezTo>
                    <a:pt x="639" y="721"/>
                    <a:pt x="640" y="719"/>
                    <a:pt x="639" y="718"/>
                  </a:cubicBezTo>
                  <a:cubicBezTo>
                    <a:pt x="637" y="718"/>
                    <a:pt x="635" y="718"/>
                    <a:pt x="635" y="717"/>
                  </a:cubicBezTo>
                  <a:cubicBezTo>
                    <a:pt x="634" y="718"/>
                    <a:pt x="634" y="720"/>
                    <a:pt x="631" y="719"/>
                  </a:cubicBezTo>
                  <a:cubicBezTo>
                    <a:pt x="631" y="723"/>
                    <a:pt x="634" y="724"/>
                    <a:pt x="634" y="727"/>
                  </a:cubicBezTo>
                  <a:cubicBezTo>
                    <a:pt x="634" y="730"/>
                    <a:pt x="629" y="733"/>
                    <a:pt x="632" y="735"/>
                  </a:cubicBezTo>
                  <a:cubicBezTo>
                    <a:pt x="632" y="738"/>
                    <a:pt x="625" y="735"/>
                    <a:pt x="624" y="738"/>
                  </a:cubicBezTo>
                  <a:cubicBezTo>
                    <a:pt x="622" y="737"/>
                    <a:pt x="623" y="740"/>
                    <a:pt x="623" y="741"/>
                  </a:cubicBezTo>
                  <a:cubicBezTo>
                    <a:pt x="621" y="742"/>
                    <a:pt x="616" y="740"/>
                    <a:pt x="617" y="745"/>
                  </a:cubicBezTo>
                  <a:cubicBezTo>
                    <a:pt x="614" y="742"/>
                    <a:pt x="604" y="742"/>
                    <a:pt x="603" y="746"/>
                  </a:cubicBezTo>
                  <a:cubicBezTo>
                    <a:pt x="603" y="748"/>
                    <a:pt x="604" y="747"/>
                    <a:pt x="604" y="746"/>
                  </a:cubicBezTo>
                  <a:cubicBezTo>
                    <a:pt x="608" y="746"/>
                    <a:pt x="604" y="750"/>
                    <a:pt x="602" y="749"/>
                  </a:cubicBezTo>
                  <a:cubicBezTo>
                    <a:pt x="602" y="752"/>
                    <a:pt x="597" y="757"/>
                    <a:pt x="600" y="757"/>
                  </a:cubicBezTo>
                  <a:cubicBezTo>
                    <a:pt x="600" y="758"/>
                    <a:pt x="598" y="759"/>
                    <a:pt x="597" y="759"/>
                  </a:cubicBezTo>
                  <a:cubicBezTo>
                    <a:pt x="597" y="759"/>
                    <a:pt x="595" y="757"/>
                    <a:pt x="596" y="757"/>
                  </a:cubicBezTo>
                  <a:cubicBezTo>
                    <a:pt x="595" y="757"/>
                    <a:pt x="591" y="761"/>
                    <a:pt x="592" y="756"/>
                  </a:cubicBezTo>
                  <a:cubicBezTo>
                    <a:pt x="590" y="757"/>
                    <a:pt x="590" y="760"/>
                    <a:pt x="589" y="757"/>
                  </a:cubicBezTo>
                  <a:cubicBezTo>
                    <a:pt x="587" y="758"/>
                    <a:pt x="590" y="766"/>
                    <a:pt x="590" y="769"/>
                  </a:cubicBezTo>
                  <a:cubicBezTo>
                    <a:pt x="591" y="772"/>
                    <a:pt x="588" y="771"/>
                    <a:pt x="588" y="774"/>
                  </a:cubicBezTo>
                  <a:cubicBezTo>
                    <a:pt x="587" y="776"/>
                    <a:pt x="588" y="779"/>
                    <a:pt x="583" y="778"/>
                  </a:cubicBezTo>
                  <a:cubicBezTo>
                    <a:pt x="583" y="780"/>
                    <a:pt x="586" y="781"/>
                    <a:pt x="586" y="781"/>
                  </a:cubicBezTo>
                  <a:cubicBezTo>
                    <a:pt x="586" y="783"/>
                    <a:pt x="584" y="781"/>
                    <a:pt x="583" y="781"/>
                  </a:cubicBezTo>
                  <a:cubicBezTo>
                    <a:pt x="582" y="782"/>
                    <a:pt x="582" y="786"/>
                    <a:pt x="583" y="785"/>
                  </a:cubicBezTo>
                  <a:cubicBezTo>
                    <a:pt x="583" y="787"/>
                    <a:pt x="582" y="785"/>
                    <a:pt x="580" y="785"/>
                  </a:cubicBezTo>
                  <a:cubicBezTo>
                    <a:pt x="581" y="785"/>
                    <a:pt x="580" y="788"/>
                    <a:pt x="579" y="787"/>
                  </a:cubicBezTo>
                  <a:cubicBezTo>
                    <a:pt x="577" y="784"/>
                    <a:pt x="580" y="787"/>
                    <a:pt x="578" y="790"/>
                  </a:cubicBezTo>
                  <a:cubicBezTo>
                    <a:pt x="575" y="792"/>
                    <a:pt x="575" y="789"/>
                    <a:pt x="572" y="791"/>
                  </a:cubicBezTo>
                  <a:cubicBezTo>
                    <a:pt x="570" y="795"/>
                    <a:pt x="579" y="794"/>
                    <a:pt x="573" y="797"/>
                  </a:cubicBezTo>
                  <a:cubicBezTo>
                    <a:pt x="574" y="798"/>
                    <a:pt x="576" y="798"/>
                    <a:pt x="578" y="798"/>
                  </a:cubicBezTo>
                  <a:cubicBezTo>
                    <a:pt x="577" y="801"/>
                    <a:pt x="578" y="802"/>
                    <a:pt x="580" y="802"/>
                  </a:cubicBezTo>
                  <a:cubicBezTo>
                    <a:pt x="583" y="806"/>
                    <a:pt x="578" y="807"/>
                    <a:pt x="578" y="808"/>
                  </a:cubicBezTo>
                  <a:cubicBezTo>
                    <a:pt x="578" y="809"/>
                    <a:pt x="579" y="810"/>
                    <a:pt x="579" y="809"/>
                  </a:cubicBezTo>
                  <a:cubicBezTo>
                    <a:pt x="578" y="811"/>
                    <a:pt x="579" y="809"/>
                    <a:pt x="578" y="809"/>
                  </a:cubicBezTo>
                  <a:cubicBezTo>
                    <a:pt x="576" y="809"/>
                    <a:pt x="576" y="812"/>
                    <a:pt x="572" y="812"/>
                  </a:cubicBezTo>
                  <a:cubicBezTo>
                    <a:pt x="574" y="815"/>
                    <a:pt x="573" y="815"/>
                    <a:pt x="569" y="815"/>
                  </a:cubicBezTo>
                  <a:cubicBezTo>
                    <a:pt x="570" y="819"/>
                    <a:pt x="567" y="819"/>
                    <a:pt x="568" y="822"/>
                  </a:cubicBezTo>
                  <a:cubicBezTo>
                    <a:pt x="563" y="823"/>
                    <a:pt x="569" y="828"/>
                    <a:pt x="564" y="825"/>
                  </a:cubicBezTo>
                  <a:cubicBezTo>
                    <a:pt x="564" y="828"/>
                    <a:pt x="563" y="831"/>
                    <a:pt x="564" y="835"/>
                  </a:cubicBezTo>
                  <a:cubicBezTo>
                    <a:pt x="564" y="835"/>
                    <a:pt x="565" y="836"/>
                    <a:pt x="565" y="836"/>
                  </a:cubicBezTo>
                  <a:cubicBezTo>
                    <a:pt x="565" y="838"/>
                    <a:pt x="562" y="839"/>
                    <a:pt x="565" y="842"/>
                  </a:cubicBezTo>
                  <a:cubicBezTo>
                    <a:pt x="567" y="843"/>
                    <a:pt x="565" y="845"/>
                    <a:pt x="566" y="849"/>
                  </a:cubicBezTo>
                  <a:cubicBezTo>
                    <a:pt x="568" y="851"/>
                    <a:pt x="571" y="852"/>
                    <a:pt x="572" y="856"/>
                  </a:cubicBezTo>
                  <a:cubicBezTo>
                    <a:pt x="576" y="858"/>
                    <a:pt x="578" y="853"/>
                    <a:pt x="580" y="857"/>
                  </a:cubicBezTo>
                  <a:cubicBezTo>
                    <a:pt x="582" y="862"/>
                    <a:pt x="576" y="859"/>
                    <a:pt x="573" y="860"/>
                  </a:cubicBezTo>
                  <a:cubicBezTo>
                    <a:pt x="568" y="861"/>
                    <a:pt x="561" y="864"/>
                    <a:pt x="557" y="863"/>
                  </a:cubicBezTo>
                  <a:cubicBezTo>
                    <a:pt x="556" y="863"/>
                    <a:pt x="557" y="860"/>
                    <a:pt x="557" y="860"/>
                  </a:cubicBezTo>
                  <a:cubicBezTo>
                    <a:pt x="550" y="861"/>
                    <a:pt x="549" y="857"/>
                    <a:pt x="544" y="857"/>
                  </a:cubicBezTo>
                  <a:cubicBezTo>
                    <a:pt x="544" y="853"/>
                    <a:pt x="544" y="853"/>
                    <a:pt x="544" y="853"/>
                  </a:cubicBezTo>
                  <a:cubicBezTo>
                    <a:pt x="543" y="849"/>
                    <a:pt x="539" y="852"/>
                    <a:pt x="538" y="849"/>
                  </a:cubicBezTo>
                  <a:cubicBezTo>
                    <a:pt x="538" y="847"/>
                    <a:pt x="537" y="847"/>
                    <a:pt x="537" y="846"/>
                  </a:cubicBezTo>
                  <a:cubicBezTo>
                    <a:pt x="537" y="845"/>
                    <a:pt x="536" y="844"/>
                    <a:pt x="536" y="844"/>
                  </a:cubicBezTo>
                  <a:cubicBezTo>
                    <a:pt x="536" y="843"/>
                    <a:pt x="539" y="840"/>
                    <a:pt x="536" y="840"/>
                  </a:cubicBezTo>
                  <a:cubicBezTo>
                    <a:pt x="534" y="840"/>
                    <a:pt x="536" y="839"/>
                    <a:pt x="536" y="837"/>
                  </a:cubicBezTo>
                  <a:cubicBezTo>
                    <a:pt x="535" y="836"/>
                    <a:pt x="533" y="836"/>
                    <a:pt x="533" y="835"/>
                  </a:cubicBezTo>
                  <a:cubicBezTo>
                    <a:pt x="532" y="834"/>
                    <a:pt x="535" y="833"/>
                    <a:pt x="534" y="832"/>
                  </a:cubicBezTo>
                  <a:cubicBezTo>
                    <a:pt x="534" y="832"/>
                    <a:pt x="533" y="831"/>
                    <a:pt x="533" y="830"/>
                  </a:cubicBezTo>
                  <a:cubicBezTo>
                    <a:pt x="532" y="829"/>
                    <a:pt x="531" y="827"/>
                    <a:pt x="530" y="826"/>
                  </a:cubicBezTo>
                  <a:cubicBezTo>
                    <a:pt x="529" y="824"/>
                    <a:pt x="532" y="823"/>
                    <a:pt x="531" y="822"/>
                  </a:cubicBezTo>
                  <a:cubicBezTo>
                    <a:pt x="531" y="821"/>
                    <a:pt x="529" y="820"/>
                    <a:pt x="529" y="820"/>
                  </a:cubicBezTo>
                  <a:cubicBezTo>
                    <a:pt x="529" y="819"/>
                    <a:pt x="534" y="818"/>
                    <a:pt x="530" y="816"/>
                  </a:cubicBezTo>
                  <a:cubicBezTo>
                    <a:pt x="530" y="815"/>
                    <a:pt x="532" y="815"/>
                    <a:pt x="533" y="815"/>
                  </a:cubicBezTo>
                  <a:cubicBezTo>
                    <a:pt x="533" y="805"/>
                    <a:pt x="533" y="805"/>
                    <a:pt x="533" y="805"/>
                  </a:cubicBezTo>
                  <a:cubicBezTo>
                    <a:pt x="532" y="804"/>
                    <a:pt x="530" y="803"/>
                    <a:pt x="529" y="802"/>
                  </a:cubicBezTo>
                  <a:cubicBezTo>
                    <a:pt x="530" y="798"/>
                    <a:pt x="534" y="794"/>
                    <a:pt x="531" y="790"/>
                  </a:cubicBezTo>
                  <a:cubicBezTo>
                    <a:pt x="535" y="791"/>
                    <a:pt x="535" y="788"/>
                    <a:pt x="538" y="788"/>
                  </a:cubicBezTo>
                  <a:cubicBezTo>
                    <a:pt x="538" y="776"/>
                    <a:pt x="538" y="776"/>
                    <a:pt x="538" y="776"/>
                  </a:cubicBezTo>
                  <a:cubicBezTo>
                    <a:pt x="545" y="776"/>
                    <a:pt x="542" y="767"/>
                    <a:pt x="545" y="763"/>
                  </a:cubicBezTo>
                  <a:cubicBezTo>
                    <a:pt x="544" y="764"/>
                    <a:pt x="543" y="765"/>
                    <a:pt x="543" y="763"/>
                  </a:cubicBezTo>
                  <a:cubicBezTo>
                    <a:pt x="540" y="764"/>
                    <a:pt x="538" y="767"/>
                    <a:pt x="538" y="771"/>
                  </a:cubicBezTo>
                  <a:cubicBezTo>
                    <a:pt x="536" y="770"/>
                    <a:pt x="534" y="769"/>
                    <a:pt x="534" y="766"/>
                  </a:cubicBezTo>
                  <a:cubicBezTo>
                    <a:pt x="532" y="764"/>
                    <a:pt x="538" y="761"/>
                    <a:pt x="537" y="760"/>
                  </a:cubicBezTo>
                  <a:cubicBezTo>
                    <a:pt x="534" y="758"/>
                    <a:pt x="537" y="761"/>
                    <a:pt x="540" y="759"/>
                  </a:cubicBezTo>
                  <a:cubicBezTo>
                    <a:pt x="541" y="752"/>
                    <a:pt x="537" y="745"/>
                    <a:pt x="538" y="739"/>
                  </a:cubicBezTo>
                  <a:cubicBezTo>
                    <a:pt x="538" y="739"/>
                    <a:pt x="541" y="739"/>
                    <a:pt x="541" y="739"/>
                  </a:cubicBezTo>
                  <a:cubicBezTo>
                    <a:pt x="540" y="732"/>
                    <a:pt x="541" y="732"/>
                    <a:pt x="541" y="724"/>
                  </a:cubicBezTo>
                  <a:cubicBezTo>
                    <a:pt x="544" y="720"/>
                    <a:pt x="549" y="715"/>
                    <a:pt x="547" y="710"/>
                  </a:cubicBezTo>
                  <a:cubicBezTo>
                    <a:pt x="552" y="716"/>
                    <a:pt x="547" y="700"/>
                    <a:pt x="552" y="705"/>
                  </a:cubicBezTo>
                  <a:cubicBezTo>
                    <a:pt x="552" y="703"/>
                    <a:pt x="552" y="699"/>
                    <a:pt x="551" y="696"/>
                  </a:cubicBezTo>
                  <a:cubicBezTo>
                    <a:pt x="550" y="694"/>
                    <a:pt x="548" y="692"/>
                    <a:pt x="548" y="690"/>
                  </a:cubicBezTo>
                  <a:cubicBezTo>
                    <a:pt x="548" y="688"/>
                    <a:pt x="549" y="688"/>
                    <a:pt x="550" y="686"/>
                  </a:cubicBezTo>
                  <a:cubicBezTo>
                    <a:pt x="550" y="683"/>
                    <a:pt x="549" y="678"/>
                    <a:pt x="552" y="682"/>
                  </a:cubicBezTo>
                  <a:cubicBezTo>
                    <a:pt x="552" y="678"/>
                    <a:pt x="552" y="674"/>
                    <a:pt x="554" y="670"/>
                  </a:cubicBezTo>
                  <a:cubicBezTo>
                    <a:pt x="555" y="668"/>
                    <a:pt x="554" y="669"/>
                    <a:pt x="554" y="666"/>
                  </a:cubicBezTo>
                  <a:cubicBezTo>
                    <a:pt x="554" y="665"/>
                    <a:pt x="557" y="661"/>
                    <a:pt x="555" y="659"/>
                  </a:cubicBezTo>
                  <a:cubicBezTo>
                    <a:pt x="554" y="658"/>
                    <a:pt x="555" y="658"/>
                    <a:pt x="555" y="655"/>
                  </a:cubicBezTo>
                  <a:cubicBezTo>
                    <a:pt x="555" y="653"/>
                    <a:pt x="555" y="651"/>
                    <a:pt x="555" y="649"/>
                  </a:cubicBezTo>
                  <a:cubicBezTo>
                    <a:pt x="555" y="647"/>
                    <a:pt x="556" y="647"/>
                    <a:pt x="557" y="645"/>
                  </a:cubicBezTo>
                  <a:cubicBezTo>
                    <a:pt x="557" y="640"/>
                    <a:pt x="556" y="635"/>
                    <a:pt x="557" y="630"/>
                  </a:cubicBezTo>
                  <a:cubicBezTo>
                    <a:pt x="557" y="628"/>
                    <a:pt x="558" y="627"/>
                    <a:pt x="558" y="626"/>
                  </a:cubicBezTo>
                  <a:cubicBezTo>
                    <a:pt x="558" y="621"/>
                    <a:pt x="553" y="617"/>
                    <a:pt x="554" y="613"/>
                  </a:cubicBezTo>
                  <a:cubicBezTo>
                    <a:pt x="553" y="611"/>
                    <a:pt x="552" y="613"/>
                    <a:pt x="550" y="613"/>
                  </a:cubicBezTo>
                  <a:cubicBezTo>
                    <a:pt x="548" y="610"/>
                    <a:pt x="543" y="606"/>
                    <a:pt x="540" y="606"/>
                  </a:cubicBezTo>
                  <a:cubicBezTo>
                    <a:pt x="539" y="606"/>
                    <a:pt x="538" y="602"/>
                    <a:pt x="537" y="603"/>
                  </a:cubicBezTo>
                  <a:cubicBezTo>
                    <a:pt x="535" y="605"/>
                    <a:pt x="537" y="603"/>
                    <a:pt x="536" y="602"/>
                  </a:cubicBezTo>
                  <a:cubicBezTo>
                    <a:pt x="534" y="600"/>
                    <a:pt x="529" y="603"/>
                    <a:pt x="533" y="599"/>
                  </a:cubicBezTo>
                  <a:cubicBezTo>
                    <a:pt x="533" y="596"/>
                    <a:pt x="529" y="598"/>
                    <a:pt x="527" y="597"/>
                  </a:cubicBezTo>
                  <a:cubicBezTo>
                    <a:pt x="527" y="597"/>
                    <a:pt x="528" y="595"/>
                    <a:pt x="527" y="595"/>
                  </a:cubicBezTo>
                  <a:cubicBezTo>
                    <a:pt x="527" y="594"/>
                    <a:pt x="525" y="594"/>
                    <a:pt x="524" y="593"/>
                  </a:cubicBezTo>
                  <a:cubicBezTo>
                    <a:pt x="523" y="592"/>
                    <a:pt x="521" y="588"/>
                    <a:pt x="520" y="583"/>
                  </a:cubicBezTo>
                  <a:cubicBezTo>
                    <a:pt x="520" y="582"/>
                    <a:pt x="518" y="583"/>
                    <a:pt x="517" y="582"/>
                  </a:cubicBezTo>
                  <a:cubicBezTo>
                    <a:pt x="516" y="581"/>
                    <a:pt x="517" y="575"/>
                    <a:pt x="515" y="575"/>
                  </a:cubicBezTo>
                  <a:cubicBezTo>
                    <a:pt x="512" y="575"/>
                    <a:pt x="511" y="567"/>
                    <a:pt x="509" y="564"/>
                  </a:cubicBezTo>
                  <a:cubicBezTo>
                    <a:pt x="507" y="562"/>
                    <a:pt x="505" y="559"/>
                    <a:pt x="503" y="555"/>
                  </a:cubicBezTo>
                  <a:cubicBezTo>
                    <a:pt x="503" y="554"/>
                    <a:pt x="501" y="554"/>
                    <a:pt x="501" y="553"/>
                  </a:cubicBezTo>
                  <a:cubicBezTo>
                    <a:pt x="500" y="552"/>
                    <a:pt x="501" y="550"/>
                    <a:pt x="501" y="550"/>
                  </a:cubicBezTo>
                  <a:cubicBezTo>
                    <a:pt x="500" y="548"/>
                    <a:pt x="499" y="549"/>
                    <a:pt x="498" y="548"/>
                  </a:cubicBezTo>
                  <a:cubicBezTo>
                    <a:pt x="498" y="548"/>
                    <a:pt x="496" y="538"/>
                    <a:pt x="495" y="546"/>
                  </a:cubicBezTo>
                  <a:cubicBezTo>
                    <a:pt x="492" y="544"/>
                    <a:pt x="494" y="537"/>
                    <a:pt x="493" y="533"/>
                  </a:cubicBezTo>
                  <a:cubicBezTo>
                    <a:pt x="497" y="533"/>
                    <a:pt x="497" y="529"/>
                    <a:pt x="499" y="527"/>
                  </a:cubicBezTo>
                  <a:cubicBezTo>
                    <a:pt x="500" y="524"/>
                    <a:pt x="496" y="525"/>
                    <a:pt x="495" y="523"/>
                  </a:cubicBezTo>
                  <a:cubicBezTo>
                    <a:pt x="495" y="519"/>
                    <a:pt x="497" y="517"/>
                    <a:pt x="496" y="512"/>
                  </a:cubicBezTo>
                  <a:cubicBezTo>
                    <a:pt x="497" y="511"/>
                    <a:pt x="499" y="510"/>
                    <a:pt x="501" y="510"/>
                  </a:cubicBezTo>
                  <a:cubicBezTo>
                    <a:pt x="501" y="509"/>
                    <a:pt x="500" y="507"/>
                    <a:pt x="501" y="506"/>
                  </a:cubicBezTo>
                  <a:cubicBezTo>
                    <a:pt x="501" y="506"/>
                    <a:pt x="503" y="507"/>
                    <a:pt x="503" y="506"/>
                  </a:cubicBezTo>
                  <a:cubicBezTo>
                    <a:pt x="504" y="506"/>
                    <a:pt x="503" y="505"/>
                    <a:pt x="503" y="505"/>
                  </a:cubicBezTo>
                  <a:cubicBezTo>
                    <a:pt x="504" y="505"/>
                    <a:pt x="507" y="502"/>
                    <a:pt x="506" y="502"/>
                  </a:cubicBezTo>
                  <a:cubicBezTo>
                    <a:pt x="506" y="502"/>
                    <a:pt x="505" y="502"/>
                    <a:pt x="505" y="502"/>
                  </a:cubicBezTo>
                  <a:cubicBezTo>
                    <a:pt x="505" y="502"/>
                    <a:pt x="505" y="500"/>
                    <a:pt x="506" y="501"/>
                  </a:cubicBezTo>
                  <a:cubicBezTo>
                    <a:pt x="509" y="504"/>
                    <a:pt x="507" y="498"/>
                    <a:pt x="510" y="498"/>
                  </a:cubicBezTo>
                  <a:cubicBezTo>
                    <a:pt x="513" y="498"/>
                    <a:pt x="511" y="495"/>
                    <a:pt x="513" y="492"/>
                  </a:cubicBezTo>
                  <a:cubicBezTo>
                    <a:pt x="513" y="493"/>
                    <a:pt x="520" y="487"/>
                    <a:pt x="516" y="484"/>
                  </a:cubicBezTo>
                  <a:cubicBezTo>
                    <a:pt x="514" y="482"/>
                    <a:pt x="516" y="483"/>
                    <a:pt x="516" y="481"/>
                  </a:cubicBezTo>
                  <a:cubicBezTo>
                    <a:pt x="516" y="478"/>
                    <a:pt x="513" y="468"/>
                    <a:pt x="515" y="464"/>
                  </a:cubicBezTo>
                  <a:cubicBezTo>
                    <a:pt x="508" y="465"/>
                    <a:pt x="508" y="460"/>
                    <a:pt x="501" y="461"/>
                  </a:cubicBezTo>
                  <a:cubicBezTo>
                    <a:pt x="498" y="463"/>
                    <a:pt x="501" y="463"/>
                    <a:pt x="499" y="467"/>
                  </a:cubicBezTo>
                  <a:cubicBezTo>
                    <a:pt x="492" y="467"/>
                    <a:pt x="489" y="463"/>
                    <a:pt x="482" y="463"/>
                  </a:cubicBezTo>
                  <a:cubicBezTo>
                    <a:pt x="482" y="460"/>
                    <a:pt x="478" y="461"/>
                    <a:pt x="479" y="457"/>
                  </a:cubicBezTo>
                  <a:cubicBezTo>
                    <a:pt x="478" y="456"/>
                    <a:pt x="475" y="457"/>
                    <a:pt x="474" y="456"/>
                  </a:cubicBezTo>
                  <a:cubicBezTo>
                    <a:pt x="473" y="455"/>
                    <a:pt x="474" y="453"/>
                    <a:pt x="474" y="453"/>
                  </a:cubicBezTo>
                  <a:cubicBezTo>
                    <a:pt x="473" y="452"/>
                    <a:pt x="471" y="453"/>
                    <a:pt x="471" y="453"/>
                  </a:cubicBezTo>
                  <a:cubicBezTo>
                    <a:pt x="470" y="452"/>
                    <a:pt x="471" y="449"/>
                    <a:pt x="468" y="449"/>
                  </a:cubicBezTo>
                  <a:cubicBezTo>
                    <a:pt x="468" y="445"/>
                    <a:pt x="471" y="446"/>
                    <a:pt x="468" y="443"/>
                  </a:cubicBezTo>
                  <a:cubicBezTo>
                    <a:pt x="468" y="442"/>
                    <a:pt x="467" y="442"/>
                    <a:pt x="467" y="443"/>
                  </a:cubicBezTo>
                  <a:cubicBezTo>
                    <a:pt x="465" y="442"/>
                    <a:pt x="464" y="439"/>
                    <a:pt x="460" y="439"/>
                  </a:cubicBezTo>
                  <a:cubicBezTo>
                    <a:pt x="462" y="434"/>
                    <a:pt x="455" y="438"/>
                    <a:pt x="457" y="433"/>
                  </a:cubicBezTo>
                  <a:cubicBezTo>
                    <a:pt x="456" y="433"/>
                    <a:pt x="448" y="433"/>
                    <a:pt x="450" y="433"/>
                  </a:cubicBezTo>
                  <a:cubicBezTo>
                    <a:pt x="448" y="433"/>
                    <a:pt x="450" y="431"/>
                    <a:pt x="449" y="431"/>
                  </a:cubicBezTo>
                  <a:cubicBezTo>
                    <a:pt x="448" y="430"/>
                    <a:pt x="446" y="431"/>
                    <a:pt x="446" y="431"/>
                  </a:cubicBezTo>
                  <a:cubicBezTo>
                    <a:pt x="445" y="430"/>
                    <a:pt x="442" y="428"/>
                    <a:pt x="437" y="429"/>
                  </a:cubicBezTo>
                  <a:cubicBezTo>
                    <a:pt x="439" y="424"/>
                    <a:pt x="434" y="427"/>
                    <a:pt x="432" y="425"/>
                  </a:cubicBezTo>
                  <a:cubicBezTo>
                    <a:pt x="431" y="425"/>
                    <a:pt x="432" y="423"/>
                    <a:pt x="432" y="422"/>
                  </a:cubicBezTo>
                  <a:cubicBezTo>
                    <a:pt x="431" y="422"/>
                    <a:pt x="429" y="423"/>
                    <a:pt x="429" y="422"/>
                  </a:cubicBezTo>
                  <a:cubicBezTo>
                    <a:pt x="429" y="422"/>
                    <a:pt x="429" y="420"/>
                    <a:pt x="429" y="419"/>
                  </a:cubicBezTo>
                  <a:cubicBezTo>
                    <a:pt x="429" y="419"/>
                    <a:pt x="427" y="420"/>
                    <a:pt x="426" y="419"/>
                  </a:cubicBezTo>
                  <a:cubicBezTo>
                    <a:pt x="426" y="419"/>
                    <a:pt x="427" y="417"/>
                    <a:pt x="426" y="416"/>
                  </a:cubicBezTo>
                  <a:cubicBezTo>
                    <a:pt x="425" y="416"/>
                    <a:pt x="425" y="418"/>
                    <a:pt x="425" y="418"/>
                  </a:cubicBezTo>
                  <a:cubicBezTo>
                    <a:pt x="424" y="418"/>
                    <a:pt x="421" y="416"/>
                    <a:pt x="421" y="415"/>
                  </a:cubicBezTo>
                  <a:cubicBezTo>
                    <a:pt x="419" y="417"/>
                    <a:pt x="418" y="415"/>
                    <a:pt x="416" y="415"/>
                  </a:cubicBezTo>
                  <a:cubicBezTo>
                    <a:pt x="414" y="415"/>
                    <a:pt x="412" y="418"/>
                    <a:pt x="409" y="418"/>
                  </a:cubicBezTo>
                  <a:cubicBezTo>
                    <a:pt x="406" y="418"/>
                    <a:pt x="406" y="417"/>
                    <a:pt x="404" y="416"/>
                  </a:cubicBezTo>
                  <a:cubicBezTo>
                    <a:pt x="400" y="416"/>
                    <a:pt x="401" y="419"/>
                    <a:pt x="398" y="416"/>
                  </a:cubicBezTo>
                  <a:cubicBezTo>
                    <a:pt x="396" y="415"/>
                    <a:pt x="395" y="417"/>
                    <a:pt x="391" y="415"/>
                  </a:cubicBezTo>
                  <a:cubicBezTo>
                    <a:pt x="390" y="415"/>
                    <a:pt x="390" y="413"/>
                    <a:pt x="390" y="412"/>
                  </a:cubicBezTo>
                  <a:cubicBezTo>
                    <a:pt x="389" y="412"/>
                    <a:pt x="388" y="412"/>
                    <a:pt x="387" y="412"/>
                  </a:cubicBezTo>
                  <a:cubicBezTo>
                    <a:pt x="385" y="412"/>
                    <a:pt x="379" y="411"/>
                    <a:pt x="383" y="408"/>
                  </a:cubicBezTo>
                  <a:cubicBezTo>
                    <a:pt x="379" y="408"/>
                    <a:pt x="378" y="405"/>
                    <a:pt x="374" y="405"/>
                  </a:cubicBezTo>
                  <a:cubicBezTo>
                    <a:pt x="374" y="404"/>
                    <a:pt x="373" y="403"/>
                    <a:pt x="373" y="401"/>
                  </a:cubicBezTo>
                  <a:cubicBezTo>
                    <a:pt x="367" y="400"/>
                    <a:pt x="365" y="396"/>
                    <a:pt x="359" y="395"/>
                  </a:cubicBezTo>
                  <a:cubicBezTo>
                    <a:pt x="358" y="391"/>
                    <a:pt x="355" y="388"/>
                    <a:pt x="356" y="381"/>
                  </a:cubicBezTo>
                  <a:cubicBezTo>
                    <a:pt x="356" y="376"/>
                    <a:pt x="348" y="379"/>
                    <a:pt x="352" y="373"/>
                  </a:cubicBezTo>
                  <a:cubicBezTo>
                    <a:pt x="350" y="373"/>
                    <a:pt x="349" y="373"/>
                    <a:pt x="349" y="374"/>
                  </a:cubicBezTo>
                  <a:cubicBezTo>
                    <a:pt x="347" y="374"/>
                    <a:pt x="348" y="372"/>
                    <a:pt x="348" y="372"/>
                  </a:cubicBezTo>
                  <a:cubicBezTo>
                    <a:pt x="347" y="370"/>
                    <a:pt x="344" y="370"/>
                    <a:pt x="343" y="367"/>
                  </a:cubicBezTo>
                  <a:cubicBezTo>
                    <a:pt x="343" y="366"/>
                    <a:pt x="341" y="366"/>
                    <a:pt x="339" y="366"/>
                  </a:cubicBezTo>
                  <a:cubicBezTo>
                    <a:pt x="339" y="365"/>
                    <a:pt x="341" y="364"/>
                    <a:pt x="341" y="363"/>
                  </a:cubicBezTo>
                  <a:cubicBezTo>
                    <a:pt x="341" y="363"/>
                    <a:pt x="339" y="360"/>
                    <a:pt x="339" y="360"/>
                  </a:cubicBezTo>
                  <a:cubicBezTo>
                    <a:pt x="339" y="360"/>
                    <a:pt x="337" y="361"/>
                    <a:pt x="336" y="360"/>
                  </a:cubicBezTo>
                  <a:cubicBezTo>
                    <a:pt x="335" y="359"/>
                    <a:pt x="336" y="357"/>
                    <a:pt x="335" y="356"/>
                  </a:cubicBezTo>
                  <a:cubicBezTo>
                    <a:pt x="332" y="353"/>
                    <a:pt x="328" y="352"/>
                    <a:pt x="327" y="346"/>
                  </a:cubicBezTo>
                  <a:cubicBezTo>
                    <a:pt x="324" y="344"/>
                    <a:pt x="324" y="347"/>
                    <a:pt x="321" y="345"/>
                  </a:cubicBezTo>
                  <a:cubicBezTo>
                    <a:pt x="322" y="342"/>
                    <a:pt x="319" y="342"/>
                    <a:pt x="318" y="341"/>
                  </a:cubicBezTo>
                  <a:cubicBezTo>
                    <a:pt x="317" y="338"/>
                    <a:pt x="318" y="334"/>
                    <a:pt x="314" y="334"/>
                  </a:cubicBezTo>
                  <a:cubicBezTo>
                    <a:pt x="315" y="327"/>
                    <a:pt x="311" y="324"/>
                    <a:pt x="307" y="322"/>
                  </a:cubicBezTo>
                  <a:cubicBezTo>
                    <a:pt x="306" y="324"/>
                    <a:pt x="305" y="325"/>
                    <a:pt x="304" y="327"/>
                  </a:cubicBezTo>
                  <a:cubicBezTo>
                    <a:pt x="303" y="330"/>
                    <a:pt x="307" y="331"/>
                    <a:pt x="308" y="332"/>
                  </a:cubicBezTo>
                  <a:cubicBezTo>
                    <a:pt x="309" y="333"/>
                    <a:pt x="308" y="335"/>
                    <a:pt x="308" y="335"/>
                  </a:cubicBezTo>
                  <a:cubicBezTo>
                    <a:pt x="308" y="335"/>
                    <a:pt x="310" y="335"/>
                    <a:pt x="310" y="335"/>
                  </a:cubicBezTo>
                  <a:cubicBezTo>
                    <a:pt x="311" y="337"/>
                    <a:pt x="309" y="341"/>
                    <a:pt x="311" y="341"/>
                  </a:cubicBezTo>
                  <a:cubicBezTo>
                    <a:pt x="313" y="341"/>
                    <a:pt x="312" y="344"/>
                    <a:pt x="314" y="348"/>
                  </a:cubicBezTo>
                  <a:cubicBezTo>
                    <a:pt x="314" y="348"/>
                    <a:pt x="315" y="348"/>
                    <a:pt x="315" y="349"/>
                  </a:cubicBezTo>
                  <a:cubicBezTo>
                    <a:pt x="315" y="352"/>
                    <a:pt x="319" y="351"/>
                    <a:pt x="318" y="356"/>
                  </a:cubicBezTo>
                  <a:cubicBezTo>
                    <a:pt x="318" y="358"/>
                    <a:pt x="321" y="357"/>
                    <a:pt x="322" y="358"/>
                  </a:cubicBezTo>
                  <a:cubicBezTo>
                    <a:pt x="321" y="359"/>
                    <a:pt x="324" y="360"/>
                    <a:pt x="324" y="360"/>
                  </a:cubicBezTo>
                  <a:cubicBezTo>
                    <a:pt x="324" y="362"/>
                    <a:pt x="322" y="363"/>
                    <a:pt x="322" y="363"/>
                  </a:cubicBezTo>
                  <a:cubicBezTo>
                    <a:pt x="323" y="365"/>
                    <a:pt x="327" y="365"/>
                    <a:pt x="325" y="369"/>
                  </a:cubicBezTo>
                  <a:cubicBezTo>
                    <a:pt x="323" y="367"/>
                    <a:pt x="323" y="365"/>
                    <a:pt x="318" y="366"/>
                  </a:cubicBezTo>
                  <a:cubicBezTo>
                    <a:pt x="320" y="360"/>
                    <a:pt x="315" y="362"/>
                    <a:pt x="315" y="358"/>
                  </a:cubicBezTo>
                  <a:cubicBezTo>
                    <a:pt x="315" y="355"/>
                    <a:pt x="313" y="355"/>
                    <a:pt x="311" y="353"/>
                  </a:cubicBezTo>
                  <a:cubicBezTo>
                    <a:pt x="310" y="352"/>
                    <a:pt x="309" y="351"/>
                    <a:pt x="308" y="349"/>
                  </a:cubicBezTo>
                  <a:cubicBezTo>
                    <a:pt x="306" y="349"/>
                    <a:pt x="304" y="348"/>
                    <a:pt x="303" y="346"/>
                  </a:cubicBezTo>
                  <a:cubicBezTo>
                    <a:pt x="303" y="343"/>
                    <a:pt x="304" y="345"/>
                    <a:pt x="306" y="345"/>
                  </a:cubicBezTo>
                  <a:cubicBezTo>
                    <a:pt x="307" y="339"/>
                    <a:pt x="301" y="340"/>
                    <a:pt x="301" y="335"/>
                  </a:cubicBezTo>
                  <a:cubicBezTo>
                    <a:pt x="299" y="334"/>
                    <a:pt x="298" y="332"/>
                    <a:pt x="294" y="332"/>
                  </a:cubicBezTo>
                  <a:cubicBezTo>
                    <a:pt x="295" y="329"/>
                    <a:pt x="297" y="329"/>
                    <a:pt x="294" y="325"/>
                  </a:cubicBezTo>
                  <a:cubicBezTo>
                    <a:pt x="294" y="325"/>
                    <a:pt x="293" y="324"/>
                    <a:pt x="293" y="324"/>
                  </a:cubicBezTo>
                  <a:cubicBezTo>
                    <a:pt x="291" y="321"/>
                    <a:pt x="293" y="316"/>
                    <a:pt x="286" y="317"/>
                  </a:cubicBezTo>
                  <a:cubicBezTo>
                    <a:pt x="287" y="315"/>
                    <a:pt x="287" y="314"/>
                    <a:pt x="286" y="313"/>
                  </a:cubicBezTo>
                  <a:cubicBezTo>
                    <a:pt x="286" y="312"/>
                    <a:pt x="285" y="310"/>
                    <a:pt x="284" y="310"/>
                  </a:cubicBezTo>
                  <a:cubicBezTo>
                    <a:pt x="284" y="310"/>
                    <a:pt x="281" y="310"/>
                    <a:pt x="280" y="310"/>
                  </a:cubicBezTo>
                  <a:cubicBezTo>
                    <a:pt x="279" y="309"/>
                    <a:pt x="283" y="308"/>
                    <a:pt x="283" y="308"/>
                  </a:cubicBezTo>
                  <a:cubicBezTo>
                    <a:pt x="282" y="305"/>
                    <a:pt x="274" y="304"/>
                    <a:pt x="270" y="303"/>
                  </a:cubicBezTo>
                  <a:cubicBezTo>
                    <a:pt x="270" y="302"/>
                    <a:pt x="270" y="301"/>
                    <a:pt x="269" y="300"/>
                  </a:cubicBezTo>
                  <a:cubicBezTo>
                    <a:pt x="268" y="298"/>
                    <a:pt x="267" y="297"/>
                    <a:pt x="266" y="296"/>
                  </a:cubicBezTo>
                  <a:cubicBezTo>
                    <a:pt x="265" y="295"/>
                    <a:pt x="265" y="291"/>
                    <a:pt x="263" y="287"/>
                  </a:cubicBezTo>
                  <a:cubicBezTo>
                    <a:pt x="263" y="287"/>
                    <a:pt x="261" y="287"/>
                    <a:pt x="261" y="286"/>
                  </a:cubicBezTo>
                  <a:cubicBezTo>
                    <a:pt x="260" y="284"/>
                    <a:pt x="261" y="281"/>
                    <a:pt x="258" y="282"/>
                  </a:cubicBezTo>
                  <a:cubicBezTo>
                    <a:pt x="258" y="277"/>
                    <a:pt x="255" y="273"/>
                    <a:pt x="252" y="269"/>
                  </a:cubicBezTo>
                  <a:cubicBezTo>
                    <a:pt x="251" y="268"/>
                    <a:pt x="251" y="264"/>
                    <a:pt x="248" y="265"/>
                  </a:cubicBezTo>
                  <a:cubicBezTo>
                    <a:pt x="250" y="249"/>
                    <a:pt x="248" y="239"/>
                    <a:pt x="248" y="219"/>
                  </a:cubicBezTo>
                  <a:cubicBezTo>
                    <a:pt x="248" y="218"/>
                    <a:pt x="247" y="217"/>
                    <a:pt x="247" y="216"/>
                  </a:cubicBezTo>
                  <a:cubicBezTo>
                    <a:pt x="246" y="215"/>
                    <a:pt x="245" y="214"/>
                    <a:pt x="244" y="213"/>
                  </a:cubicBezTo>
                  <a:cubicBezTo>
                    <a:pt x="243" y="213"/>
                    <a:pt x="243" y="211"/>
                    <a:pt x="241" y="212"/>
                  </a:cubicBezTo>
                  <a:cubicBezTo>
                    <a:pt x="240" y="205"/>
                    <a:pt x="234" y="201"/>
                    <a:pt x="230" y="196"/>
                  </a:cubicBezTo>
                  <a:cubicBezTo>
                    <a:pt x="229" y="196"/>
                    <a:pt x="228" y="195"/>
                    <a:pt x="228" y="193"/>
                  </a:cubicBezTo>
                  <a:cubicBezTo>
                    <a:pt x="229" y="194"/>
                    <a:pt x="232" y="196"/>
                    <a:pt x="233" y="193"/>
                  </a:cubicBezTo>
                  <a:cubicBezTo>
                    <a:pt x="235" y="193"/>
                    <a:pt x="234" y="197"/>
                    <a:pt x="238" y="196"/>
                  </a:cubicBezTo>
                  <a:cubicBezTo>
                    <a:pt x="239" y="197"/>
                    <a:pt x="240" y="199"/>
                    <a:pt x="240" y="202"/>
                  </a:cubicBezTo>
                  <a:cubicBezTo>
                    <a:pt x="247" y="201"/>
                    <a:pt x="248" y="205"/>
                    <a:pt x="252" y="207"/>
                  </a:cubicBezTo>
                  <a:cubicBezTo>
                    <a:pt x="251" y="212"/>
                    <a:pt x="254" y="214"/>
                    <a:pt x="256" y="216"/>
                  </a:cubicBezTo>
                  <a:cubicBezTo>
                    <a:pt x="258" y="216"/>
                    <a:pt x="258" y="213"/>
                    <a:pt x="258" y="212"/>
                  </a:cubicBezTo>
                  <a:cubicBezTo>
                    <a:pt x="258" y="210"/>
                    <a:pt x="255" y="210"/>
                    <a:pt x="255" y="209"/>
                  </a:cubicBezTo>
                  <a:cubicBezTo>
                    <a:pt x="254" y="206"/>
                    <a:pt x="254" y="205"/>
                    <a:pt x="254" y="203"/>
                  </a:cubicBezTo>
                  <a:cubicBezTo>
                    <a:pt x="253" y="203"/>
                    <a:pt x="252" y="202"/>
                    <a:pt x="252" y="202"/>
                  </a:cubicBezTo>
                  <a:cubicBezTo>
                    <a:pt x="252" y="201"/>
                    <a:pt x="253" y="200"/>
                    <a:pt x="254" y="200"/>
                  </a:cubicBezTo>
                  <a:cubicBezTo>
                    <a:pt x="252" y="197"/>
                    <a:pt x="249" y="198"/>
                    <a:pt x="249" y="195"/>
                  </a:cubicBezTo>
                  <a:cubicBezTo>
                    <a:pt x="243" y="196"/>
                    <a:pt x="242" y="190"/>
                    <a:pt x="235" y="191"/>
                  </a:cubicBezTo>
                  <a:cubicBezTo>
                    <a:pt x="237" y="186"/>
                    <a:pt x="231" y="190"/>
                    <a:pt x="233" y="185"/>
                  </a:cubicBezTo>
                  <a:cubicBezTo>
                    <a:pt x="231" y="183"/>
                    <a:pt x="229" y="185"/>
                    <a:pt x="227" y="182"/>
                  </a:cubicBezTo>
                  <a:cubicBezTo>
                    <a:pt x="227" y="181"/>
                    <a:pt x="229" y="181"/>
                    <a:pt x="230" y="181"/>
                  </a:cubicBezTo>
                  <a:cubicBezTo>
                    <a:pt x="232" y="177"/>
                    <a:pt x="225" y="179"/>
                    <a:pt x="226" y="179"/>
                  </a:cubicBezTo>
                  <a:cubicBezTo>
                    <a:pt x="224" y="179"/>
                    <a:pt x="225" y="177"/>
                    <a:pt x="224" y="177"/>
                  </a:cubicBezTo>
                  <a:cubicBezTo>
                    <a:pt x="224" y="176"/>
                    <a:pt x="221" y="177"/>
                    <a:pt x="221" y="177"/>
                  </a:cubicBezTo>
                  <a:cubicBezTo>
                    <a:pt x="221" y="176"/>
                    <a:pt x="223" y="175"/>
                    <a:pt x="223" y="174"/>
                  </a:cubicBezTo>
                  <a:cubicBezTo>
                    <a:pt x="222" y="172"/>
                    <a:pt x="221" y="174"/>
                    <a:pt x="219" y="174"/>
                  </a:cubicBezTo>
                  <a:cubicBezTo>
                    <a:pt x="216" y="172"/>
                    <a:pt x="217" y="168"/>
                    <a:pt x="216" y="167"/>
                  </a:cubicBezTo>
                  <a:cubicBezTo>
                    <a:pt x="215" y="166"/>
                    <a:pt x="214" y="165"/>
                    <a:pt x="212" y="165"/>
                  </a:cubicBezTo>
                  <a:cubicBezTo>
                    <a:pt x="217" y="157"/>
                    <a:pt x="200" y="163"/>
                    <a:pt x="202" y="154"/>
                  </a:cubicBezTo>
                  <a:cubicBezTo>
                    <a:pt x="206" y="154"/>
                    <a:pt x="206" y="154"/>
                    <a:pt x="206" y="154"/>
                  </a:cubicBezTo>
                  <a:cubicBezTo>
                    <a:pt x="206" y="151"/>
                    <a:pt x="200" y="155"/>
                    <a:pt x="202" y="150"/>
                  </a:cubicBezTo>
                  <a:cubicBezTo>
                    <a:pt x="193" y="150"/>
                    <a:pt x="193" y="150"/>
                    <a:pt x="193" y="150"/>
                  </a:cubicBezTo>
                  <a:cubicBezTo>
                    <a:pt x="196" y="148"/>
                    <a:pt x="192" y="146"/>
                    <a:pt x="195" y="146"/>
                  </a:cubicBezTo>
                  <a:cubicBezTo>
                    <a:pt x="195" y="143"/>
                    <a:pt x="191" y="143"/>
                    <a:pt x="192" y="144"/>
                  </a:cubicBezTo>
                  <a:cubicBezTo>
                    <a:pt x="189" y="142"/>
                    <a:pt x="192" y="141"/>
                    <a:pt x="189" y="137"/>
                  </a:cubicBezTo>
                  <a:cubicBezTo>
                    <a:pt x="181" y="137"/>
                    <a:pt x="181" y="137"/>
                    <a:pt x="181" y="137"/>
                  </a:cubicBezTo>
                  <a:cubicBezTo>
                    <a:pt x="181" y="135"/>
                    <a:pt x="183" y="134"/>
                    <a:pt x="183" y="132"/>
                  </a:cubicBezTo>
                  <a:cubicBezTo>
                    <a:pt x="182" y="129"/>
                    <a:pt x="179" y="131"/>
                    <a:pt x="182" y="127"/>
                  </a:cubicBezTo>
                  <a:cubicBezTo>
                    <a:pt x="177" y="128"/>
                    <a:pt x="174" y="130"/>
                    <a:pt x="168" y="129"/>
                  </a:cubicBezTo>
                  <a:cubicBezTo>
                    <a:pt x="168" y="125"/>
                    <a:pt x="165" y="123"/>
                    <a:pt x="161" y="122"/>
                  </a:cubicBezTo>
                  <a:cubicBezTo>
                    <a:pt x="160" y="121"/>
                    <a:pt x="158" y="121"/>
                    <a:pt x="157" y="120"/>
                  </a:cubicBezTo>
                  <a:cubicBezTo>
                    <a:pt x="156" y="120"/>
                    <a:pt x="157" y="118"/>
                    <a:pt x="157" y="118"/>
                  </a:cubicBezTo>
                  <a:cubicBezTo>
                    <a:pt x="156" y="117"/>
                    <a:pt x="153" y="118"/>
                    <a:pt x="154" y="116"/>
                  </a:cubicBezTo>
                  <a:cubicBezTo>
                    <a:pt x="149" y="114"/>
                    <a:pt x="140" y="119"/>
                    <a:pt x="137" y="116"/>
                  </a:cubicBezTo>
                  <a:cubicBezTo>
                    <a:pt x="137" y="116"/>
                    <a:pt x="137" y="115"/>
                    <a:pt x="137" y="115"/>
                  </a:cubicBezTo>
                  <a:cubicBezTo>
                    <a:pt x="136" y="115"/>
                    <a:pt x="134" y="116"/>
                    <a:pt x="134" y="116"/>
                  </a:cubicBezTo>
                  <a:cubicBezTo>
                    <a:pt x="133" y="116"/>
                    <a:pt x="133" y="112"/>
                    <a:pt x="127" y="113"/>
                  </a:cubicBezTo>
                  <a:cubicBezTo>
                    <a:pt x="127" y="110"/>
                    <a:pt x="121" y="111"/>
                    <a:pt x="125" y="108"/>
                  </a:cubicBezTo>
                  <a:cubicBezTo>
                    <a:pt x="123" y="108"/>
                    <a:pt x="123" y="109"/>
                    <a:pt x="122" y="109"/>
                  </a:cubicBezTo>
                  <a:cubicBezTo>
                    <a:pt x="121" y="109"/>
                    <a:pt x="120" y="108"/>
                    <a:pt x="120" y="108"/>
                  </a:cubicBezTo>
                  <a:cubicBezTo>
                    <a:pt x="117" y="108"/>
                    <a:pt x="116" y="111"/>
                    <a:pt x="113" y="109"/>
                  </a:cubicBezTo>
                  <a:cubicBezTo>
                    <a:pt x="110" y="109"/>
                    <a:pt x="113" y="114"/>
                    <a:pt x="112" y="116"/>
                  </a:cubicBezTo>
                  <a:cubicBezTo>
                    <a:pt x="111" y="116"/>
                    <a:pt x="110" y="115"/>
                    <a:pt x="108" y="115"/>
                  </a:cubicBezTo>
                  <a:cubicBezTo>
                    <a:pt x="106" y="115"/>
                    <a:pt x="107" y="117"/>
                    <a:pt x="106" y="118"/>
                  </a:cubicBezTo>
                  <a:cubicBezTo>
                    <a:pt x="105" y="118"/>
                    <a:pt x="100" y="118"/>
                    <a:pt x="98" y="119"/>
                  </a:cubicBezTo>
                  <a:cubicBezTo>
                    <a:pt x="97" y="120"/>
                    <a:pt x="97" y="122"/>
                    <a:pt x="95" y="122"/>
                  </a:cubicBezTo>
                  <a:cubicBezTo>
                    <a:pt x="93" y="122"/>
                    <a:pt x="92" y="120"/>
                    <a:pt x="89" y="120"/>
                  </a:cubicBezTo>
                  <a:cubicBezTo>
                    <a:pt x="92" y="118"/>
                    <a:pt x="95" y="118"/>
                    <a:pt x="94" y="112"/>
                  </a:cubicBezTo>
                  <a:cubicBezTo>
                    <a:pt x="96" y="113"/>
                    <a:pt x="96" y="111"/>
                    <a:pt x="96" y="109"/>
                  </a:cubicBezTo>
                  <a:cubicBezTo>
                    <a:pt x="96" y="108"/>
                    <a:pt x="94" y="108"/>
                    <a:pt x="92" y="108"/>
                  </a:cubicBezTo>
                  <a:cubicBezTo>
                    <a:pt x="90" y="109"/>
                    <a:pt x="91" y="112"/>
                    <a:pt x="88" y="113"/>
                  </a:cubicBezTo>
                  <a:cubicBezTo>
                    <a:pt x="87" y="114"/>
                    <a:pt x="87" y="116"/>
                    <a:pt x="85" y="116"/>
                  </a:cubicBezTo>
                  <a:cubicBezTo>
                    <a:pt x="84" y="116"/>
                    <a:pt x="84" y="120"/>
                    <a:pt x="81" y="119"/>
                  </a:cubicBezTo>
                  <a:cubicBezTo>
                    <a:pt x="82" y="121"/>
                    <a:pt x="80" y="122"/>
                    <a:pt x="78" y="122"/>
                  </a:cubicBezTo>
                  <a:cubicBezTo>
                    <a:pt x="78" y="127"/>
                    <a:pt x="78" y="127"/>
                    <a:pt x="78" y="127"/>
                  </a:cubicBezTo>
                  <a:cubicBezTo>
                    <a:pt x="74" y="129"/>
                    <a:pt x="73" y="133"/>
                    <a:pt x="70" y="136"/>
                  </a:cubicBezTo>
                  <a:cubicBezTo>
                    <a:pt x="69" y="136"/>
                    <a:pt x="68" y="135"/>
                    <a:pt x="67" y="136"/>
                  </a:cubicBezTo>
                  <a:cubicBezTo>
                    <a:pt x="67" y="136"/>
                    <a:pt x="68" y="138"/>
                    <a:pt x="67" y="139"/>
                  </a:cubicBezTo>
                  <a:cubicBezTo>
                    <a:pt x="67" y="139"/>
                    <a:pt x="61" y="139"/>
                    <a:pt x="63" y="140"/>
                  </a:cubicBezTo>
                  <a:cubicBezTo>
                    <a:pt x="65" y="142"/>
                    <a:pt x="59" y="142"/>
                    <a:pt x="57" y="144"/>
                  </a:cubicBezTo>
                  <a:cubicBezTo>
                    <a:pt x="57" y="145"/>
                    <a:pt x="55" y="149"/>
                    <a:pt x="54" y="149"/>
                  </a:cubicBezTo>
                  <a:cubicBezTo>
                    <a:pt x="53" y="147"/>
                    <a:pt x="53" y="148"/>
                    <a:pt x="53" y="150"/>
                  </a:cubicBezTo>
                  <a:cubicBezTo>
                    <a:pt x="47" y="150"/>
                    <a:pt x="47" y="150"/>
                    <a:pt x="47" y="150"/>
                  </a:cubicBezTo>
                  <a:cubicBezTo>
                    <a:pt x="44" y="152"/>
                    <a:pt x="50" y="152"/>
                    <a:pt x="43" y="153"/>
                  </a:cubicBezTo>
                  <a:cubicBezTo>
                    <a:pt x="40" y="153"/>
                    <a:pt x="38" y="153"/>
                    <a:pt x="35" y="154"/>
                  </a:cubicBezTo>
                  <a:cubicBezTo>
                    <a:pt x="33" y="155"/>
                    <a:pt x="32" y="159"/>
                    <a:pt x="29" y="157"/>
                  </a:cubicBezTo>
                  <a:cubicBezTo>
                    <a:pt x="29" y="153"/>
                    <a:pt x="33" y="154"/>
                    <a:pt x="36" y="153"/>
                  </a:cubicBezTo>
                  <a:cubicBezTo>
                    <a:pt x="37" y="152"/>
                    <a:pt x="38" y="153"/>
                    <a:pt x="38" y="151"/>
                  </a:cubicBezTo>
                  <a:cubicBezTo>
                    <a:pt x="38" y="149"/>
                    <a:pt x="41" y="150"/>
                    <a:pt x="43" y="150"/>
                  </a:cubicBezTo>
                  <a:cubicBezTo>
                    <a:pt x="45" y="150"/>
                    <a:pt x="44" y="147"/>
                    <a:pt x="45" y="146"/>
                  </a:cubicBezTo>
                  <a:cubicBezTo>
                    <a:pt x="45" y="145"/>
                    <a:pt x="46" y="148"/>
                    <a:pt x="49" y="144"/>
                  </a:cubicBezTo>
                  <a:cubicBezTo>
                    <a:pt x="49" y="144"/>
                    <a:pt x="50" y="145"/>
                    <a:pt x="50" y="143"/>
                  </a:cubicBezTo>
                  <a:cubicBezTo>
                    <a:pt x="50" y="141"/>
                    <a:pt x="54" y="142"/>
                    <a:pt x="56" y="140"/>
                  </a:cubicBezTo>
                  <a:cubicBezTo>
                    <a:pt x="56" y="133"/>
                    <a:pt x="56" y="133"/>
                    <a:pt x="56" y="133"/>
                  </a:cubicBezTo>
                  <a:cubicBezTo>
                    <a:pt x="60" y="138"/>
                    <a:pt x="56" y="129"/>
                    <a:pt x="61" y="130"/>
                  </a:cubicBezTo>
                  <a:cubicBezTo>
                    <a:pt x="62" y="127"/>
                    <a:pt x="55" y="131"/>
                    <a:pt x="57" y="126"/>
                  </a:cubicBezTo>
                  <a:cubicBezTo>
                    <a:pt x="56" y="129"/>
                    <a:pt x="47" y="125"/>
                    <a:pt x="46" y="129"/>
                  </a:cubicBezTo>
                  <a:cubicBezTo>
                    <a:pt x="44" y="129"/>
                    <a:pt x="45" y="127"/>
                    <a:pt x="45" y="126"/>
                  </a:cubicBezTo>
                  <a:cubicBezTo>
                    <a:pt x="43" y="125"/>
                    <a:pt x="39" y="127"/>
                    <a:pt x="36" y="126"/>
                  </a:cubicBezTo>
                  <a:cubicBezTo>
                    <a:pt x="38" y="123"/>
                    <a:pt x="34" y="124"/>
                    <a:pt x="33" y="123"/>
                  </a:cubicBezTo>
                  <a:cubicBezTo>
                    <a:pt x="33" y="122"/>
                    <a:pt x="35" y="121"/>
                    <a:pt x="35" y="122"/>
                  </a:cubicBezTo>
                  <a:cubicBezTo>
                    <a:pt x="32" y="118"/>
                    <a:pt x="30" y="119"/>
                    <a:pt x="28" y="115"/>
                  </a:cubicBezTo>
                  <a:cubicBezTo>
                    <a:pt x="26" y="117"/>
                    <a:pt x="22" y="116"/>
                    <a:pt x="18" y="116"/>
                  </a:cubicBezTo>
                  <a:cubicBezTo>
                    <a:pt x="18" y="115"/>
                    <a:pt x="18" y="114"/>
                    <a:pt x="19" y="113"/>
                  </a:cubicBezTo>
                  <a:cubicBezTo>
                    <a:pt x="18" y="111"/>
                    <a:pt x="14" y="112"/>
                    <a:pt x="15" y="106"/>
                  </a:cubicBezTo>
                  <a:cubicBezTo>
                    <a:pt x="15" y="105"/>
                    <a:pt x="13" y="103"/>
                    <a:pt x="12" y="105"/>
                  </a:cubicBezTo>
                  <a:cubicBezTo>
                    <a:pt x="9" y="105"/>
                    <a:pt x="12" y="101"/>
                    <a:pt x="12" y="99"/>
                  </a:cubicBezTo>
                  <a:cubicBezTo>
                    <a:pt x="13" y="99"/>
                    <a:pt x="12" y="97"/>
                    <a:pt x="12" y="97"/>
                  </a:cubicBezTo>
                  <a:cubicBezTo>
                    <a:pt x="13" y="96"/>
                    <a:pt x="15" y="97"/>
                    <a:pt x="15" y="97"/>
                  </a:cubicBezTo>
                  <a:cubicBezTo>
                    <a:pt x="16" y="95"/>
                    <a:pt x="15" y="93"/>
                    <a:pt x="17" y="92"/>
                  </a:cubicBezTo>
                  <a:cubicBezTo>
                    <a:pt x="20" y="92"/>
                    <a:pt x="25" y="92"/>
                    <a:pt x="28" y="90"/>
                  </a:cubicBezTo>
                  <a:cubicBezTo>
                    <a:pt x="29" y="89"/>
                    <a:pt x="31" y="89"/>
                    <a:pt x="33" y="88"/>
                  </a:cubicBezTo>
                  <a:cubicBezTo>
                    <a:pt x="36" y="87"/>
                    <a:pt x="31" y="84"/>
                    <a:pt x="39" y="85"/>
                  </a:cubicBezTo>
                  <a:cubicBezTo>
                    <a:pt x="38" y="82"/>
                    <a:pt x="38" y="79"/>
                    <a:pt x="36" y="74"/>
                  </a:cubicBezTo>
                  <a:cubicBezTo>
                    <a:pt x="33" y="71"/>
                    <a:pt x="26" y="79"/>
                    <a:pt x="22" y="76"/>
                  </a:cubicBezTo>
                  <a:cubicBezTo>
                    <a:pt x="20" y="73"/>
                    <a:pt x="22" y="77"/>
                    <a:pt x="17" y="77"/>
                  </a:cubicBezTo>
                  <a:cubicBezTo>
                    <a:pt x="15" y="75"/>
                    <a:pt x="10" y="76"/>
                    <a:pt x="7" y="74"/>
                  </a:cubicBezTo>
                  <a:cubicBezTo>
                    <a:pt x="6" y="74"/>
                    <a:pt x="9" y="72"/>
                    <a:pt x="7" y="71"/>
                  </a:cubicBezTo>
                  <a:cubicBezTo>
                    <a:pt x="4" y="71"/>
                    <a:pt x="1" y="70"/>
                    <a:pt x="1" y="66"/>
                  </a:cubicBezTo>
                  <a:cubicBezTo>
                    <a:pt x="10" y="67"/>
                    <a:pt x="0" y="62"/>
                    <a:pt x="10" y="63"/>
                  </a:cubicBezTo>
                  <a:cubicBezTo>
                    <a:pt x="11" y="63"/>
                    <a:pt x="10" y="62"/>
                    <a:pt x="10" y="62"/>
                  </a:cubicBezTo>
                  <a:cubicBezTo>
                    <a:pt x="10" y="59"/>
                    <a:pt x="12" y="62"/>
                    <a:pt x="12" y="62"/>
                  </a:cubicBezTo>
                  <a:cubicBezTo>
                    <a:pt x="15" y="61"/>
                    <a:pt x="15" y="60"/>
                    <a:pt x="18" y="60"/>
                  </a:cubicBezTo>
                  <a:cubicBezTo>
                    <a:pt x="19" y="60"/>
                    <a:pt x="19" y="63"/>
                    <a:pt x="21" y="63"/>
                  </a:cubicBezTo>
                  <a:cubicBezTo>
                    <a:pt x="24" y="64"/>
                    <a:pt x="27" y="62"/>
                    <a:pt x="31" y="63"/>
                  </a:cubicBezTo>
                  <a:cubicBezTo>
                    <a:pt x="33" y="63"/>
                    <a:pt x="33" y="64"/>
                    <a:pt x="35" y="63"/>
                  </a:cubicBezTo>
                  <a:cubicBezTo>
                    <a:pt x="37" y="62"/>
                    <a:pt x="35" y="62"/>
                    <a:pt x="35" y="60"/>
                  </a:cubicBezTo>
                  <a:cubicBezTo>
                    <a:pt x="36" y="60"/>
                    <a:pt x="37" y="60"/>
                    <a:pt x="38" y="59"/>
                  </a:cubicBezTo>
                  <a:cubicBezTo>
                    <a:pt x="38" y="55"/>
                    <a:pt x="31" y="60"/>
                    <a:pt x="33" y="55"/>
                  </a:cubicBezTo>
                  <a:cubicBezTo>
                    <a:pt x="29" y="54"/>
                    <a:pt x="26" y="52"/>
                    <a:pt x="22" y="52"/>
                  </a:cubicBezTo>
                  <a:cubicBezTo>
                    <a:pt x="24" y="49"/>
                    <a:pt x="24" y="50"/>
                    <a:pt x="21" y="48"/>
                  </a:cubicBezTo>
                  <a:cubicBezTo>
                    <a:pt x="20" y="47"/>
                    <a:pt x="20" y="46"/>
                    <a:pt x="19" y="46"/>
                  </a:cubicBezTo>
                  <a:cubicBezTo>
                    <a:pt x="18" y="45"/>
                    <a:pt x="15" y="46"/>
                    <a:pt x="14" y="45"/>
                  </a:cubicBezTo>
                  <a:cubicBezTo>
                    <a:pt x="14" y="45"/>
                    <a:pt x="17" y="40"/>
                    <a:pt x="14" y="41"/>
                  </a:cubicBezTo>
                  <a:cubicBezTo>
                    <a:pt x="13" y="41"/>
                    <a:pt x="14" y="42"/>
                    <a:pt x="12" y="42"/>
                  </a:cubicBezTo>
                  <a:cubicBezTo>
                    <a:pt x="11" y="42"/>
                    <a:pt x="10" y="40"/>
                    <a:pt x="8" y="41"/>
                  </a:cubicBezTo>
                  <a:cubicBezTo>
                    <a:pt x="11" y="37"/>
                    <a:pt x="17" y="36"/>
                    <a:pt x="22" y="34"/>
                  </a:cubicBezTo>
                  <a:cubicBezTo>
                    <a:pt x="21" y="28"/>
                    <a:pt x="26" y="29"/>
                    <a:pt x="28" y="26"/>
                  </a:cubicBezTo>
                  <a:cubicBezTo>
                    <a:pt x="29" y="25"/>
                    <a:pt x="27" y="22"/>
                    <a:pt x="29" y="21"/>
                  </a:cubicBezTo>
                  <a:cubicBezTo>
                    <a:pt x="33" y="24"/>
                    <a:pt x="33" y="22"/>
                    <a:pt x="39" y="22"/>
                  </a:cubicBezTo>
                  <a:cubicBezTo>
                    <a:pt x="42" y="18"/>
                    <a:pt x="46" y="15"/>
                    <a:pt x="54" y="17"/>
                  </a:cubicBezTo>
                  <a:cubicBezTo>
                    <a:pt x="56" y="17"/>
                    <a:pt x="55" y="14"/>
                    <a:pt x="56" y="14"/>
                  </a:cubicBezTo>
                  <a:cubicBezTo>
                    <a:pt x="58" y="13"/>
                    <a:pt x="64" y="15"/>
                    <a:pt x="64" y="11"/>
                  </a:cubicBezTo>
                  <a:cubicBezTo>
                    <a:pt x="66" y="11"/>
                    <a:pt x="66" y="14"/>
                    <a:pt x="67" y="14"/>
                  </a:cubicBezTo>
                  <a:cubicBezTo>
                    <a:pt x="69" y="15"/>
                    <a:pt x="72" y="13"/>
                    <a:pt x="71" y="17"/>
                  </a:cubicBezTo>
                  <a:cubicBezTo>
                    <a:pt x="89" y="17"/>
                    <a:pt x="89" y="17"/>
                    <a:pt x="89" y="17"/>
                  </a:cubicBezTo>
                  <a:cubicBezTo>
                    <a:pt x="84" y="22"/>
                    <a:pt x="99" y="14"/>
                    <a:pt x="94" y="21"/>
                  </a:cubicBezTo>
                  <a:cubicBezTo>
                    <a:pt x="97" y="21"/>
                    <a:pt x="99" y="21"/>
                    <a:pt x="99" y="18"/>
                  </a:cubicBezTo>
                  <a:cubicBezTo>
                    <a:pt x="102" y="21"/>
                    <a:pt x="108" y="20"/>
                    <a:pt x="112" y="21"/>
                  </a:cubicBezTo>
                  <a:cubicBezTo>
                    <a:pt x="112" y="21"/>
                    <a:pt x="112" y="22"/>
                    <a:pt x="113" y="22"/>
                  </a:cubicBezTo>
                  <a:cubicBezTo>
                    <a:pt x="114" y="22"/>
                    <a:pt x="115" y="23"/>
                    <a:pt x="116" y="24"/>
                  </a:cubicBezTo>
                  <a:cubicBezTo>
                    <a:pt x="120" y="24"/>
                    <a:pt x="121" y="21"/>
                    <a:pt x="123" y="24"/>
                  </a:cubicBezTo>
                  <a:cubicBezTo>
                    <a:pt x="124" y="24"/>
                    <a:pt x="140" y="24"/>
                    <a:pt x="141" y="25"/>
                  </a:cubicBezTo>
                  <a:cubicBezTo>
                    <a:pt x="143" y="26"/>
                    <a:pt x="152" y="27"/>
                    <a:pt x="157" y="28"/>
                  </a:cubicBezTo>
                  <a:cubicBezTo>
                    <a:pt x="158" y="30"/>
                    <a:pt x="161" y="31"/>
                    <a:pt x="161" y="34"/>
                  </a:cubicBezTo>
                  <a:cubicBezTo>
                    <a:pt x="166" y="34"/>
                    <a:pt x="168" y="37"/>
                    <a:pt x="172" y="35"/>
                  </a:cubicBezTo>
                  <a:cubicBezTo>
                    <a:pt x="173" y="39"/>
                    <a:pt x="179" y="37"/>
                    <a:pt x="183" y="38"/>
                  </a:cubicBezTo>
                  <a:cubicBezTo>
                    <a:pt x="183" y="36"/>
                    <a:pt x="182" y="37"/>
                    <a:pt x="181" y="36"/>
                  </a:cubicBezTo>
                  <a:cubicBezTo>
                    <a:pt x="183" y="33"/>
                    <a:pt x="187" y="30"/>
                    <a:pt x="192" y="29"/>
                  </a:cubicBezTo>
                  <a:cubicBezTo>
                    <a:pt x="191" y="32"/>
                    <a:pt x="193" y="32"/>
                    <a:pt x="193" y="31"/>
                  </a:cubicBezTo>
                  <a:cubicBezTo>
                    <a:pt x="195" y="31"/>
                    <a:pt x="194" y="33"/>
                    <a:pt x="196" y="34"/>
                  </a:cubicBezTo>
                  <a:cubicBezTo>
                    <a:pt x="199" y="34"/>
                    <a:pt x="199" y="32"/>
                    <a:pt x="199" y="29"/>
                  </a:cubicBezTo>
                  <a:cubicBezTo>
                    <a:pt x="202" y="29"/>
                    <a:pt x="203" y="30"/>
                    <a:pt x="205" y="31"/>
                  </a:cubicBezTo>
                  <a:cubicBezTo>
                    <a:pt x="206" y="29"/>
                    <a:pt x="204" y="28"/>
                    <a:pt x="207" y="25"/>
                  </a:cubicBezTo>
                  <a:cubicBezTo>
                    <a:pt x="210" y="25"/>
                    <a:pt x="211" y="27"/>
                    <a:pt x="212" y="25"/>
                  </a:cubicBezTo>
                  <a:cubicBezTo>
                    <a:pt x="214" y="26"/>
                    <a:pt x="212" y="28"/>
                    <a:pt x="210" y="28"/>
                  </a:cubicBezTo>
                  <a:cubicBezTo>
                    <a:pt x="212" y="32"/>
                    <a:pt x="221" y="24"/>
                    <a:pt x="224" y="29"/>
                  </a:cubicBezTo>
                  <a:cubicBezTo>
                    <a:pt x="229" y="30"/>
                    <a:pt x="221" y="25"/>
                    <a:pt x="226" y="25"/>
                  </a:cubicBezTo>
                  <a:cubicBezTo>
                    <a:pt x="226" y="23"/>
                    <a:pt x="227" y="22"/>
                    <a:pt x="230" y="22"/>
                  </a:cubicBezTo>
                  <a:cubicBezTo>
                    <a:pt x="230" y="26"/>
                    <a:pt x="230" y="26"/>
                    <a:pt x="230" y="26"/>
                  </a:cubicBezTo>
                  <a:cubicBezTo>
                    <a:pt x="233" y="23"/>
                    <a:pt x="234" y="29"/>
                    <a:pt x="237" y="29"/>
                  </a:cubicBezTo>
                  <a:cubicBezTo>
                    <a:pt x="241" y="30"/>
                    <a:pt x="244" y="29"/>
                    <a:pt x="245" y="26"/>
                  </a:cubicBezTo>
                  <a:cubicBezTo>
                    <a:pt x="247" y="28"/>
                    <a:pt x="251" y="28"/>
                    <a:pt x="249" y="32"/>
                  </a:cubicBezTo>
                  <a:cubicBezTo>
                    <a:pt x="253" y="31"/>
                    <a:pt x="256" y="30"/>
                    <a:pt x="256" y="26"/>
                  </a:cubicBezTo>
                  <a:cubicBezTo>
                    <a:pt x="260" y="29"/>
                    <a:pt x="262" y="25"/>
                    <a:pt x="265" y="29"/>
                  </a:cubicBezTo>
                  <a:cubicBezTo>
                    <a:pt x="275" y="29"/>
                    <a:pt x="275" y="29"/>
                    <a:pt x="275" y="29"/>
                  </a:cubicBezTo>
                  <a:cubicBezTo>
                    <a:pt x="275" y="30"/>
                    <a:pt x="273" y="32"/>
                    <a:pt x="273" y="32"/>
                  </a:cubicBezTo>
                  <a:cubicBezTo>
                    <a:pt x="273" y="32"/>
                    <a:pt x="277" y="34"/>
                    <a:pt x="276" y="34"/>
                  </a:cubicBezTo>
                  <a:cubicBezTo>
                    <a:pt x="277" y="34"/>
                    <a:pt x="278" y="32"/>
                    <a:pt x="280" y="32"/>
                  </a:cubicBezTo>
                  <a:cubicBezTo>
                    <a:pt x="281" y="32"/>
                    <a:pt x="280" y="35"/>
                    <a:pt x="280" y="35"/>
                  </a:cubicBezTo>
                  <a:cubicBezTo>
                    <a:pt x="284" y="37"/>
                    <a:pt x="290" y="34"/>
                    <a:pt x="294" y="35"/>
                  </a:cubicBezTo>
                  <a:cubicBezTo>
                    <a:pt x="295" y="37"/>
                    <a:pt x="297" y="36"/>
                    <a:pt x="299" y="36"/>
                  </a:cubicBezTo>
                  <a:cubicBezTo>
                    <a:pt x="296" y="41"/>
                    <a:pt x="303" y="37"/>
                    <a:pt x="303" y="41"/>
                  </a:cubicBezTo>
                  <a:cubicBezTo>
                    <a:pt x="303" y="44"/>
                    <a:pt x="300" y="42"/>
                    <a:pt x="300" y="45"/>
                  </a:cubicBezTo>
                  <a:cubicBezTo>
                    <a:pt x="300" y="47"/>
                    <a:pt x="301" y="47"/>
                    <a:pt x="301" y="49"/>
                  </a:cubicBezTo>
                  <a:cubicBezTo>
                    <a:pt x="316" y="48"/>
                    <a:pt x="329" y="47"/>
                    <a:pt x="341" y="52"/>
                  </a:cubicBezTo>
                  <a:cubicBezTo>
                    <a:pt x="340" y="53"/>
                    <a:pt x="339" y="54"/>
                    <a:pt x="339" y="56"/>
                  </a:cubicBezTo>
                  <a:cubicBezTo>
                    <a:pt x="342" y="56"/>
                    <a:pt x="342" y="54"/>
                    <a:pt x="345" y="55"/>
                  </a:cubicBezTo>
                  <a:cubicBezTo>
                    <a:pt x="344" y="50"/>
                    <a:pt x="345" y="51"/>
                    <a:pt x="343" y="46"/>
                  </a:cubicBezTo>
                  <a:cubicBezTo>
                    <a:pt x="344" y="44"/>
                    <a:pt x="355" y="44"/>
                    <a:pt x="352" y="42"/>
                  </a:cubicBezTo>
                  <a:cubicBezTo>
                    <a:pt x="353" y="39"/>
                    <a:pt x="354" y="42"/>
                    <a:pt x="356" y="42"/>
                  </a:cubicBezTo>
                  <a:cubicBezTo>
                    <a:pt x="356" y="43"/>
                    <a:pt x="359" y="43"/>
                    <a:pt x="359" y="45"/>
                  </a:cubicBezTo>
                  <a:cubicBezTo>
                    <a:pt x="364" y="46"/>
                    <a:pt x="368" y="43"/>
                    <a:pt x="373" y="45"/>
                  </a:cubicBezTo>
                  <a:cubicBezTo>
                    <a:pt x="373" y="45"/>
                    <a:pt x="373" y="46"/>
                    <a:pt x="374" y="46"/>
                  </a:cubicBezTo>
                  <a:cubicBezTo>
                    <a:pt x="375" y="46"/>
                    <a:pt x="376" y="47"/>
                    <a:pt x="377" y="48"/>
                  </a:cubicBezTo>
                  <a:cubicBezTo>
                    <a:pt x="382" y="48"/>
                    <a:pt x="387" y="45"/>
                    <a:pt x="394" y="46"/>
                  </a:cubicBezTo>
                  <a:cubicBezTo>
                    <a:pt x="398" y="43"/>
                    <a:pt x="397" y="41"/>
                    <a:pt x="398" y="38"/>
                  </a:cubicBezTo>
                  <a:cubicBezTo>
                    <a:pt x="397" y="33"/>
                    <a:pt x="393" y="35"/>
                    <a:pt x="393" y="34"/>
                  </a:cubicBezTo>
                  <a:cubicBezTo>
                    <a:pt x="393" y="26"/>
                    <a:pt x="406" y="30"/>
                    <a:pt x="409" y="32"/>
                  </a:cubicBezTo>
                  <a:cubicBezTo>
                    <a:pt x="409" y="34"/>
                    <a:pt x="408" y="35"/>
                    <a:pt x="405" y="35"/>
                  </a:cubicBezTo>
                  <a:cubicBezTo>
                    <a:pt x="408" y="38"/>
                    <a:pt x="405" y="39"/>
                    <a:pt x="404" y="41"/>
                  </a:cubicBezTo>
                  <a:cubicBezTo>
                    <a:pt x="403" y="44"/>
                    <a:pt x="406" y="43"/>
                    <a:pt x="408" y="43"/>
                  </a:cubicBezTo>
                  <a:cubicBezTo>
                    <a:pt x="406" y="48"/>
                    <a:pt x="409" y="48"/>
                    <a:pt x="407" y="52"/>
                  </a:cubicBezTo>
                  <a:cubicBezTo>
                    <a:pt x="411" y="54"/>
                    <a:pt x="413" y="45"/>
                    <a:pt x="412" y="46"/>
                  </a:cubicBezTo>
                  <a:cubicBezTo>
                    <a:pt x="413" y="46"/>
                    <a:pt x="416" y="50"/>
                    <a:pt x="415" y="43"/>
                  </a:cubicBezTo>
                  <a:cubicBezTo>
                    <a:pt x="421" y="44"/>
                    <a:pt x="420" y="38"/>
                    <a:pt x="423" y="36"/>
                  </a:cubicBezTo>
                  <a:cubicBezTo>
                    <a:pt x="422" y="32"/>
                    <a:pt x="419" y="29"/>
                    <a:pt x="414" y="29"/>
                  </a:cubicBezTo>
                  <a:cubicBezTo>
                    <a:pt x="416" y="27"/>
                    <a:pt x="411" y="24"/>
                    <a:pt x="407" y="22"/>
                  </a:cubicBezTo>
                  <a:cubicBezTo>
                    <a:pt x="407" y="20"/>
                    <a:pt x="407" y="18"/>
                    <a:pt x="405" y="18"/>
                  </a:cubicBezTo>
                  <a:cubicBezTo>
                    <a:pt x="405" y="15"/>
                    <a:pt x="409" y="14"/>
                    <a:pt x="409" y="11"/>
                  </a:cubicBezTo>
                  <a:cubicBezTo>
                    <a:pt x="409" y="10"/>
                    <a:pt x="413" y="9"/>
                    <a:pt x="412" y="8"/>
                  </a:cubicBezTo>
                  <a:cubicBezTo>
                    <a:pt x="408" y="5"/>
                    <a:pt x="417" y="9"/>
                    <a:pt x="414" y="5"/>
                  </a:cubicBezTo>
                  <a:cubicBezTo>
                    <a:pt x="414" y="0"/>
                    <a:pt x="417" y="7"/>
                    <a:pt x="418" y="7"/>
                  </a:cubicBezTo>
                  <a:cubicBezTo>
                    <a:pt x="419" y="7"/>
                    <a:pt x="422" y="6"/>
                    <a:pt x="423" y="7"/>
                  </a:cubicBezTo>
                  <a:cubicBezTo>
                    <a:pt x="424" y="7"/>
                    <a:pt x="421" y="9"/>
                    <a:pt x="422" y="10"/>
                  </a:cubicBezTo>
                  <a:cubicBezTo>
                    <a:pt x="423" y="10"/>
                    <a:pt x="426" y="9"/>
                    <a:pt x="426" y="10"/>
                  </a:cubicBezTo>
                  <a:cubicBezTo>
                    <a:pt x="427" y="10"/>
                    <a:pt x="425" y="13"/>
                    <a:pt x="426" y="14"/>
                  </a:cubicBezTo>
                  <a:cubicBezTo>
                    <a:pt x="426" y="14"/>
                    <a:pt x="429" y="14"/>
                    <a:pt x="429" y="14"/>
                  </a:cubicBezTo>
                  <a:cubicBezTo>
                    <a:pt x="430" y="17"/>
                    <a:pt x="427" y="16"/>
                    <a:pt x="429" y="19"/>
                  </a:cubicBezTo>
                  <a:cubicBezTo>
                    <a:pt x="430" y="20"/>
                    <a:pt x="431" y="21"/>
                    <a:pt x="430" y="22"/>
                  </a:cubicBezTo>
                  <a:cubicBezTo>
                    <a:pt x="430" y="22"/>
                    <a:pt x="429" y="23"/>
                    <a:pt x="429" y="24"/>
                  </a:cubicBezTo>
                  <a:cubicBezTo>
                    <a:pt x="429" y="26"/>
                    <a:pt x="428" y="26"/>
                    <a:pt x="428" y="28"/>
                  </a:cubicBezTo>
                  <a:cubicBezTo>
                    <a:pt x="427" y="30"/>
                    <a:pt x="437" y="31"/>
                    <a:pt x="435" y="26"/>
                  </a:cubicBezTo>
                  <a:cubicBezTo>
                    <a:pt x="437" y="26"/>
                    <a:pt x="436" y="30"/>
                    <a:pt x="440" y="29"/>
                  </a:cubicBezTo>
                  <a:cubicBezTo>
                    <a:pt x="438" y="32"/>
                    <a:pt x="441" y="32"/>
                    <a:pt x="440" y="36"/>
                  </a:cubicBezTo>
                  <a:cubicBezTo>
                    <a:pt x="446" y="37"/>
                    <a:pt x="445" y="32"/>
                    <a:pt x="450" y="35"/>
                  </a:cubicBezTo>
                  <a:cubicBezTo>
                    <a:pt x="451" y="35"/>
                    <a:pt x="451" y="34"/>
                    <a:pt x="451" y="34"/>
                  </a:cubicBezTo>
                  <a:cubicBezTo>
                    <a:pt x="455" y="34"/>
                    <a:pt x="450" y="35"/>
                    <a:pt x="453" y="38"/>
                  </a:cubicBezTo>
                  <a:cubicBezTo>
                    <a:pt x="453" y="38"/>
                    <a:pt x="456" y="39"/>
                    <a:pt x="456" y="39"/>
                  </a:cubicBezTo>
                  <a:cubicBezTo>
                    <a:pt x="456" y="42"/>
                    <a:pt x="451" y="43"/>
                    <a:pt x="453" y="48"/>
                  </a:cubicBezTo>
                  <a:moveTo>
                    <a:pt x="286" y="63"/>
                  </a:moveTo>
                  <a:cubicBezTo>
                    <a:pt x="285" y="61"/>
                    <a:pt x="288" y="59"/>
                    <a:pt x="286" y="59"/>
                  </a:cubicBezTo>
                  <a:cubicBezTo>
                    <a:pt x="286" y="60"/>
                    <a:pt x="286" y="60"/>
                    <a:pt x="284" y="60"/>
                  </a:cubicBezTo>
                  <a:cubicBezTo>
                    <a:pt x="284" y="58"/>
                    <a:pt x="285" y="56"/>
                    <a:pt x="283" y="56"/>
                  </a:cubicBezTo>
                  <a:cubicBezTo>
                    <a:pt x="281" y="58"/>
                    <a:pt x="275" y="63"/>
                    <a:pt x="272" y="59"/>
                  </a:cubicBezTo>
                  <a:cubicBezTo>
                    <a:pt x="271" y="55"/>
                    <a:pt x="278" y="60"/>
                    <a:pt x="276" y="55"/>
                  </a:cubicBezTo>
                  <a:cubicBezTo>
                    <a:pt x="275" y="54"/>
                    <a:pt x="273" y="55"/>
                    <a:pt x="273" y="53"/>
                  </a:cubicBezTo>
                  <a:cubicBezTo>
                    <a:pt x="271" y="52"/>
                    <a:pt x="270" y="55"/>
                    <a:pt x="268" y="56"/>
                  </a:cubicBezTo>
                  <a:cubicBezTo>
                    <a:pt x="265" y="57"/>
                    <a:pt x="261" y="56"/>
                    <a:pt x="258" y="57"/>
                  </a:cubicBezTo>
                  <a:cubicBezTo>
                    <a:pt x="258" y="57"/>
                    <a:pt x="257" y="58"/>
                    <a:pt x="256" y="59"/>
                  </a:cubicBezTo>
                  <a:cubicBezTo>
                    <a:pt x="252" y="60"/>
                    <a:pt x="247" y="60"/>
                    <a:pt x="242" y="60"/>
                  </a:cubicBezTo>
                  <a:cubicBezTo>
                    <a:pt x="243" y="63"/>
                    <a:pt x="240" y="64"/>
                    <a:pt x="242" y="64"/>
                  </a:cubicBezTo>
                  <a:cubicBezTo>
                    <a:pt x="242" y="63"/>
                    <a:pt x="244" y="63"/>
                    <a:pt x="244" y="66"/>
                  </a:cubicBezTo>
                  <a:cubicBezTo>
                    <a:pt x="250" y="67"/>
                    <a:pt x="259" y="60"/>
                    <a:pt x="261" y="66"/>
                  </a:cubicBezTo>
                  <a:cubicBezTo>
                    <a:pt x="257" y="63"/>
                    <a:pt x="259" y="66"/>
                    <a:pt x="256" y="67"/>
                  </a:cubicBezTo>
                  <a:cubicBezTo>
                    <a:pt x="254" y="67"/>
                    <a:pt x="252" y="68"/>
                    <a:pt x="251" y="70"/>
                  </a:cubicBezTo>
                  <a:cubicBezTo>
                    <a:pt x="258" y="71"/>
                    <a:pt x="262" y="68"/>
                    <a:pt x="269" y="69"/>
                  </a:cubicBezTo>
                  <a:cubicBezTo>
                    <a:pt x="269" y="70"/>
                    <a:pt x="269" y="73"/>
                    <a:pt x="270" y="73"/>
                  </a:cubicBezTo>
                  <a:cubicBezTo>
                    <a:pt x="271" y="71"/>
                    <a:pt x="273" y="71"/>
                    <a:pt x="275" y="71"/>
                  </a:cubicBezTo>
                  <a:cubicBezTo>
                    <a:pt x="275" y="69"/>
                    <a:pt x="276" y="67"/>
                    <a:pt x="277" y="66"/>
                  </a:cubicBezTo>
                  <a:cubicBezTo>
                    <a:pt x="280" y="63"/>
                    <a:pt x="279" y="66"/>
                    <a:pt x="283" y="66"/>
                  </a:cubicBezTo>
                  <a:cubicBezTo>
                    <a:pt x="283" y="64"/>
                    <a:pt x="284" y="62"/>
                    <a:pt x="286" y="63"/>
                  </a:cubicBezTo>
                  <a:moveTo>
                    <a:pt x="296" y="111"/>
                  </a:moveTo>
                  <a:cubicBezTo>
                    <a:pt x="297" y="107"/>
                    <a:pt x="301" y="108"/>
                    <a:pt x="303" y="106"/>
                  </a:cubicBezTo>
                  <a:cubicBezTo>
                    <a:pt x="303" y="106"/>
                    <a:pt x="305" y="107"/>
                    <a:pt x="306" y="106"/>
                  </a:cubicBezTo>
                  <a:cubicBezTo>
                    <a:pt x="308" y="106"/>
                    <a:pt x="310" y="106"/>
                    <a:pt x="313" y="105"/>
                  </a:cubicBezTo>
                  <a:cubicBezTo>
                    <a:pt x="313" y="105"/>
                    <a:pt x="314" y="103"/>
                    <a:pt x="314" y="102"/>
                  </a:cubicBezTo>
                  <a:cubicBezTo>
                    <a:pt x="318" y="100"/>
                    <a:pt x="320" y="103"/>
                    <a:pt x="321" y="101"/>
                  </a:cubicBezTo>
                  <a:cubicBezTo>
                    <a:pt x="320" y="101"/>
                    <a:pt x="319" y="100"/>
                    <a:pt x="321" y="99"/>
                  </a:cubicBezTo>
                  <a:cubicBezTo>
                    <a:pt x="324" y="100"/>
                    <a:pt x="324" y="98"/>
                    <a:pt x="325" y="99"/>
                  </a:cubicBezTo>
                  <a:cubicBezTo>
                    <a:pt x="326" y="100"/>
                    <a:pt x="327" y="98"/>
                    <a:pt x="327" y="98"/>
                  </a:cubicBezTo>
                  <a:cubicBezTo>
                    <a:pt x="324" y="99"/>
                    <a:pt x="327" y="95"/>
                    <a:pt x="329" y="98"/>
                  </a:cubicBezTo>
                  <a:cubicBezTo>
                    <a:pt x="330" y="95"/>
                    <a:pt x="332" y="95"/>
                    <a:pt x="332" y="91"/>
                  </a:cubicBezTo>
                  <a:cubicBezTo>
                    <a:pt x="327" y="90"/>
                    <a:pt x="326" y="93"/>
                    <a:pt x="321" y="92"/>
                  </a:cubicBezTo>
                  <a:cubicBezTo>
                    <a:pt x="321" y="95"/>
                    <a:pt x="320" y="96"/>
                    <a:pt x="318" y="97"/>
                  </a:cubicBezTo>
                  <a:cubicBezTo>
                    <a:pt x="314" y="99"/>
                    <a:pt x="315" y="96"/>
                    <a:pt x="311" y="97"/>
                  </a:cubicBezTo>
                  <a:cubicBezTo>
                    <a:pt x="310" y="97"/>
                    <a:pt x="311" y="98"/>
                    <a:pt x="308" y="98"/>
                  </a:cubicBezTo>
                  <a:cubicBezTo>
                    <a:pt x="306" y="98"/>
                    <a:pt x="306" y="96"/>
                    <a:pt x="303" y="97"/>
                  </a:cubicBezTo>
                  <a:cubicBezTo>
                    <a:pt x="302" y="96"/>
                    <a:pt x="303" y="94"/>
                    <a:pt x="301" y="94"/>
                  </a:cubicBezTo>
                  <a:cubicBezTo>
                    <a:pt x="301" y="96"/>
                    <a:pt x="301" y="97"/>
                    <a:pt x="300" y="98"/>
                  </a:cubicBezTo>
                  <a:cubicBezTo>
                    <a:pt x="300" y="100"/>
                    <a:pt x="302" y="99"/>
                    <a:pt x="303" y="101"/>
                  </a:cubicBezTo>
                  <a:cubicBezTo>
                    <a:pt x="298" y="100"/>
                    <a:pt x="298" y="102"/>
                    <a:pt x="297" y="104"/>
                  </a:cubicBezTo>
                  <a:cubicBezTo>
                    <a:pt x="295" y="106"/>
                    <a:pt x="292" y="104"/>
                    <a:pt x="292" y="106"/>
                  </a:cubicBezTo>
                  <a:cubicBezTo>
                    <a:pt x="291" y="110"/>
                    <a:pt x="285" y="106"/>
                    <a:pt x="287" y="111"/>
                  </a:cubicBezTo>
                  <a:lnTo>
                    <a:pt x="296" y="111"/>
                  </a:lnTo>
                  <a:close/>
                  <a:moveTo>
                    <a:pt x="398" y="165"/>
                  </a:moveTo>
                  <a:cubicBezTo>
                    <a:pt x="397" y="166"/>
                    <a:pt x="397" y="167"/>
                    <a:pt x="397" y="167"/>
                  </a:cubicBezTo>
                  <a:cubicBezTo>
                    <a:pt x="396" y="167"/>
                    <a:pt x="393" y="168"/>
                    <a:pt x="393" y="168"/>
                  </a:cubicBezTo>
                  <a:cubicBezTo>
                    <a:pt x="391" y="170"/>
                    <a:pt x="394" y="174"/>
                    <a:pt x="391" y="174"/>
                  </a:cubicBezTo>
                  <a:cubicBezTo>
                    <a:pt x="391" y="172"/>
                    <a:pt x="391" y="170"/>
                    <a:pt x="390" y="170"/>
                  </a:cubicBezTo>
                  <a:cubicBezTo>
                    <a:pt x="390" y="175"/>
                    <a:pt x="390" y="175"/>
                    <a:pt x="390" y="175"/>
                  </a:cubicBezTo>
                  <a:cubicBezTo>
                    <a:pt x="397" y="175"/>
                    <a:pt x="397" y="175"/>
                    <a:pt x="397" y="175"/>
                  </a:cubicBezTo>
                  <a:cubicBezTo>
                    <a:pt x="396" y="177"/>
                    <a:pt x="399" y="179"/>
                    <a:pt x="400" y="181"/>
                  </a:cubicBezTo>
                  <a:cubicBezTo>
                    <a:pt x="401" y="185"/>
                    <a:pt x="402" y="184"/>
                    <a:pt x="404" y="186"/>
                  </a:cubicBezTo>
                  <a:cubicBezTo>
                    <a:pt x="402" y="187"/>
                    <a:pt x="400" y="187"/>
                    <a:pt x="401" y="189"/>
                  </a:cubicBezTo>
                  <a:cubicBezTo>
                    <a:pt x="401" y="191"/>
                    <a:pt x="403" y="191"/>
                    <a:pt x="402" y="193"/>
                  </a:cubicBezTo>
                  <a:cubicBezTo>
                    <a:pt x="408" y="193"/>
                    <a:pt x="408" y="193"/>
                    <a:pt x="408" y="193"/>
                  </a:cubicBezTo>
                  <a:cubicBezTo>
                    <a:pt x="410" y="192"/>
                    <a:pt x="410" y="188"/>
                    <a:pt x="409" y="185"/>
                  </a:cubicBezTo>
                  <a:cubicBezTo>
                    <a:pt x="408" y="184"/>
                    <a:pt x="406" y="184"/>
                    <a:pt x="405" y="182"/>
                  </a:cubicBezTo>
                  <a:cubicBezTo>
                    <a:pt x="408" y="175"/>
                    <a:pt x="405" y="179"/>
                    <a:pt x="404" y="177"/>
                  </a:cubicBezTo>
                  <a:cubicBezTo>
                    <a:pt x="402" y="174"/>
                    <a:pt x="402" y="169"/>
                    <a:pt x="401" y="165"/>
                  </a:cubicBezTo>
                  <a:cubicBezTo>
                    <a:pt x="400" y="166"/>
                    <a:pt x="399" y="165"/>
                    <a:pt x="398" y="165"/>
                  </a:cubicBezTo>
                  <a:moveTo>
                    <a:pt x="453" y="209"/>
                  </a:moveTo>
                  <a:cubicBezTo>
                    <a:pt x="448" y="207"/>
                    <a:pt x="449" y="211"/>
                    <a:pt x="447" y="212"/>
                  </a:cubicBezTo>
                  <a:cubicBezTo>
                    <a:pt x="447" y="211"/>
                    <a:pt x="446" y="210"/>
                    <a:pt x="444" y="210"/>
                  </a:cubicBezTo>
                  <a:cubicBezTo>
                    <a:pt x="445" y="215"/>
                    <a:pt x="439" y="213"/>
                    <a:pt x="437" y="214"/>
                  </a:cubicBezTo>
                  <a:cubicBezTo>
                    <a:pt x="436" y="215"/>
                    <a:pt x="437" y="216"/>
                    <a:pt x="436" y="217"/>
                  </a:cubicBezTo>
                  <a:cubicBezTo>
                    <a:pt x="435" y="218"/>
                    <a:pt x="433" y="217"/>
                    <a:pt x="433" y="219"/>
                  </a:cubicBezTo>
                  <a:cubicBezTo>
                    <a:pt x="436" y="219"/>
                    <a:pt x="433" y="220"/>
                    <a:pt x="433" y="223"/>
                  </a:cubicBezTo>
                  <a:cubicBezTo>
                    <a:pt x="436" y="225"/>
                    <a:pt x="437" y="221"/>
                    <a:pt x="439" y="220"/>
                  </a:cubicBezTo>
                  <a:cubicBezTo>
                    <a:pt x="441" y="219"/>
                    <a:pt x="444" y="220"/>
                    <a:pt x="447" y="220"/>
                  </a:cubicBezTo>
                  <a:cubicBezTo>
                    <a:pt x="449" y="220"/>
                    <a:pt x="449" y="219"/>
                    <a:pt x="451" y="219"/>
                  </a:cubicBezTo>
                  <a:cubicBezTo>
                    <a:pt x="455" y="218"/>
                    <a:pt x="459" y="220"/>
                    <a:pt x="460" y="221"/>
                  </a:cubicBezTo>
                  <a:cubicBezTo>
                    <a:pt x="459" y="222"/>
                    <a:pt x="457" y="222"/>
                    <a:pt x="457" y="223"/>
                  </a:cubicBezTo>
                  <a:cubicBezTo>
                    <a:pt x="458" y="222"/>
                    <a:pt x="458" y="224"/>
                    <a:pt x="458" y="224"/>
                  </a:cubicBezTo>
                  <a:cubicBezTo>
                    <a:pt x="459" y="224"/>
                    <a:pt x="460" y="223"/>
                    <a:pt x="460" y="223"/>
                  </a:cubicBezTo>
                  <a:cubicBezTo>
                    <a:pt x="465" y="223"/>
                    <a:pt x="463" y="224"/>
                    <a:pt x="467" y="221"/>
                  </a:cubicBezTo>
                  <a:cubicBezTo>
                    <a:pt x="471" y="219"/>
                    <a:pt x="474" y="223"/>
                    <a:pt x="477" y="220"/>
                  </a:cubicBezTo>
                  <a:cubicBezTo>
                    <a:pt x="473" y="219"/>
                    <a:pt x="477" y="214"/>
                    <a:pt x="474" y="217"/>
                  </a:cubicBezTo>
                  <a:cubicBezTo>
                    <a:pt x="471" y="220"/>
                    <a:pt x="471" y="212"/>
                    <a:pt x="471" y="212"/>
                  </a:cubicBezTo>
                  <a:cubicBezTo>
                    <a:pt x="471" y="211"/>
                    <a:pt x="467" y="212"/>
                    <a:pt x="468" y="209"/>
                  </a:cubicBezTo>
                  <a:cubicBezTo>
                    <a:pt x="461" y="209"/>
                    <a:pt x="461" y="209"/>
                    <a:pt x="461" y="209"/>
                  </a:cubicBezTo>
                  <a:cubicBezTo>
                    <a:pt x="462" y="207"/>
                    <a:pt x="463" y="206"/>
                    <a:pt x="461" y="205"/>
                  </a:cubicBezTo>
                  <a:cubicBezTo>
                    <a:pt x="457" y="206"/>
                    <a:pt x="458" y="205"/>
                    <a:pt x="453" y="205"/>
                  </a:cubicBezTo>
                  <a:cubicBezTo>
                    <a:pt x="452" y="207"/>
                    <a:pt x="451" y="207"/>
                    <a:pt x="453" y="209"/>
                  </a:cubicBezTo>
                  <a:moveTo>
                    <a:pt x="491" y="244"/>
                  </a:moveTo>
                  <a:cubicBezTo>
                    <a:pt x="490" y="244"/>
                    <a:pt x="489" y="244"/>
                    <a:pt x="489" y="243"/>
                  </a:cubicBezTo>
                  <a:cubicBezTo>
                    <a:pt x="495" y="244"/>
                    <a:pt x="489" y="233"/>
                    <a:pt x="495" y="234"/>
                  </a:cubicBezTo>
                  <a:cubicBezTo>
                    <a:pt x="498" y="237"/>
                    <a:pt x="499" y="233"/>
                    <a:pt x="503" y="234"/>
                  </a:cubicBezTo>
                  <a:cubicBezTo>
                    <a:pt x="501" y="226"/>
                    <a:pt x="491" y="224"/>
                    <a:pt x="482" y="226"/>
                  </a:cubicBezTo>
                  <a:cubicBezTo>
                    <a:pt x="481" y="225"/>
                    <a:pt x="481" y="225"/>
                    <a:pt x="481" y="223"/>
                  </a:cubicBezTo>
                  <a:cubicBezTo>
                    <a:pt x="478" y="222"/>
                    <a:pt x="477" y="226"/>
                    <a:pt x="474" y="226"/>
                  </a:cubicBezTo>
                  <a:cubicBezTo>
                    <a:pt x="472" y="226"/>
                    <a:pt x="472" y="224"/>
                    <a:pt x="470" y="224"/>
                  </a:cubicBezTo>
                  <a:cubicBezTo>
                    <a:pt x="468" y="225"/>
                    <a:pt x="467" y="226"/>
                    <a:pt x="465" y="227"/>
                  </a:cubicBezTo>
                  <a:cubicBezTo>
                    <a:pt x="463" y="228"/>
                    <a:pt x="462" y="228"/>
                    <a:pt x="460" y="228"/>
                  </a:cubicBezTo>
                  <a:cubicBezTo>
                    <a:pt x="460" y="231"/>
                    <a:pt x="459" y="232"/>
                    <a:pt x="457" y="233"/>
                  </a:cubicBezTo>
                  <a:cubicBezTo>
                    <a:pt x="457" y="244"/>
                    <a:pt x="455" y="245"/>
                    <a:pt x="456" y="257"/>
                  </a:cubicBezTo>
                  <a:cubicBezTo>
                    <a:pt x="461" y="259"/>
                    <a:pt x="458" y="253"/>
                    <a:pt x="463" y="254"/>
                  </a:cubicBezTo>
                  <a:cubicBezTo>
                    <a:pt x="462" y="251"/>
                    <a:pt x="463" y="249"/>
                    <a:pt x="464" y="248"/>
                  </a:cubicBezTo>
                  <a:cubicBezTo>
                    <a:pt x="466" y="245"/>
                    <a:pt x="464" y="241"/>
                    <a:pt x="465" y="237"/>
                  </a:cubicBezTo>
                  <a:cubicBezTo>
                    <a:pt x="466" y="237"/>
                    <a:pt x="468" y="235"/>
                    <a:pt x="468" y="234"/>
                  </a:cubicBezTo>
                  <a:cubicBezTo>
                    <a:pt x="469" y="233"/>
                    <a:pt x="468" y="230"/>
                    <a:pt x="470" y="230"/>
                  </a:cubicBezTo>
                  <a:cubicBezTo>
                    <a:pt x="472" y="230"/>
                    <a:pt x="474" y="230"/>
                    <a:pt x="475" y="228"/>
                  </a:cubicBezTo>
                  <a:cubicBezTo>
                    <a:pt x="473" y="233"/>
                    <a:pt x="480" y="229"/>
                    <a:pt x="479" y="233"/>
                  </a:cubicBezTo>
                  <a:cubicBezTo>
                    <a:pt x="480" y="237"/>
                    <a:pt x="480" y="235"/>
                    <a:pt x="479" y="240"/>
                  </a:cubicBezTo>
                  <a:cubicBezTo>
                    <a:pt x="481" y="240"/>
                    <a:pt x="482" y="240"/>
                    <a:pt x="482" y="241"/>
                  </a:cubicBezTo>
                  <a:cubicBezTo>
                    <a:pt x="481" y="241"/>
                    <a:pt x="480" y="241"/>
                    <a:pt x="479" y="243"/>
                  </a:cubicBezTo>
                  <a:cubicBezTo>
                    <a:pt x="484" y="241"/>
                    <a:pt x="489" y="247"/>
                    <a:pt x="491" y="244"/>
                  </a:cubicBezTo>
                  <a:moveTo>
                    <a:pt x="516" y="238"/>
                  </a:moveTo>
                  <a:cubicBezTo>
                    <a:pt x="516" y="238"/>
                    <a:pt x="516" y="241"/>
                    <a:pt x="516" y="241"/>
                  </a:cubicBezTo>
                  <a:cubicBezTo>
                    <a:pt x="514" y="243"/>
                    <a:pt x="507" y="237"/>
                    <a:pt x="505" y="240"/>
                  </a:cubicBezTo>
                  <a:cubicBezTo>
                    <a:pt x="505" y="242"/>
                    <a:pt x="503" y="243"/>
                    <a:pt x="502" y="244"/>
                  </a:cubicBezTo>
                  <a:cubicBezTo>
                    <a:pt x="505" y="248"/>
                    <a:pt x="506" y="245"/>
                    <a:pt x="510" y="245"/>
                  </a:cubicBezTo>
                  <a:cubicBezTo>
                    <a:pt x="513" y="245"/>
                    <a:pt x="518" y="247"/>
                    <a:pt x="520" y="244"/>
                  </a:cubicBezTo>
                  <a:cubicBezTo>
                    <a:pt x="519" y="244"/>
                    <a:pt x="519" y="243"/>
                    <a:pt x="520" y="243"/>
                  </a:cubicBezTo>
                  <a:cubicBezTo>
                    <a:pt x="521" y="242"/>
                    <a:pt x="523" y="242"/>
                    <a:pt x="523" y="241"/>
                  </a:cubicBezTo>
                  <a:cubicBezTo>
                    <a:pt x="519" y="241"/>
                    <a:pt x="518" y="238"/>
                    <a:pt x="516" y="238"/>
                  </a:cubicBezTo>
                  <a:moveTo>
                    <a:pt x="496" y="250"/>
                  </a:moveTo>
                  <a:cubicBezTo>
                    <a:pt x="496" y="249"/>
                    <a:pt x="495" y="247"/>
                    <a:pt x="493" y="248"/>
                  </a:cubicBezTo>
                  <a:cubicBezTo>
                    <a:pt x="493" y="248"/>
                    <a:pt x="494" y="251"/>
                    <a:pt x="493" y="251"/>
                  </a:cubicBezTo>
                  <a:cubicBezTo>
                    <a:pt x="486" y="251"/>
                    <a:pt x="486" y="251"/>
                    <a:pt x="486" y="251"/>
                  </a:cubicBezTo>
                  <a:cubicBezTo>
                    <a:pt x="489" y="256"/>
                    <a:pt x="482" y="252"/>
                    <a:pt x="482" y="255"/>
                  </a:cubicBezTo>
                  <a:cubicBezTo>
                    <a:pt x="486" y="255"/>
                    <a:pt x="486" y="255"/>
                    <a:pt x="486" y="255"/>
                  </a:cubicBezTo>
                  <a:cubicBezTo>
                    <a:pt x="487" y="257"/>
                    <a:pt x="485" y="257"/>
                    <a:pt x="485" y="258"/>
                  </a:cubicBezTo>
                  <a:cubicBezTo>
                    <a:pt x="489" y="259"/>
                    <a:pt x="488" y="255"/>
                    <a:pt x="491" y="255"/>
                  </a:cubicBezTo>
                  <a:cubicBezTo>
                    <a:pt x="492" y="256"/>
                    <a:pt x="494" y="257"/>
                    <a:pt x="498" y="257"/>
                  </a:cubicBezTo>
                  <a:cubicBezTo>
                    <a:pt x="497" y="251"/>
                    <a:pt x="507" y="256"/>
                    <a:pt x="505" y="248"/>
                  </a:cubicBezTo>
                  <a:cubicBezTo>
                    <a:pt x="500" y="247"/>
                    <a:pt x="498" y="250"/>
                    <a:pt x="496" y="25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07" name="Freeform 96"/>
            <p:cNvSpPr>
              <a:spLocks/>
            </p:cNvSpPr>
            <p:nvPr/>
          </p:nvSpPr>
          <p:spPr bwMode="auto">
            <a:xfrm>
              <a:off x="4230687" y="1722437"/>
              <a:ext cx="173038" cy="258763"/>
            </a:xfrm>
            <a:custGeom>
              <a:avLst/>
              <a:gdLst>
                <a:gd name="T0" fmla="*/ 13 w 46"/>
                <a:gd name="T1" fmla="*/ 7 h 69"/>
                <a:gd name="T2" fmla="*/ 23 w 46"/>
                <a:gd name="T3" fmla="*/ 6 h 69"/>
                <a:gd name="T4" fmla="*/ 24 w 46"/>
                <a:gd name="T5" fmla="*/ 14 h 69"/>
                <a:gd name="T6" fmla="*/ 17 w 46"/>
                <a:gd name="T7" fmla="*/ 19 h 69"/>
                <a:gd name="T8" fmla="*/ 26 w 46"/>
                <a:gd name="T9" fmla="*/ 23 h 69"/>
                <a:gd name="T10" fmla="*/ 30 w 46"/>
                <a:gd name="T11" fmla="*/ 33 h 69"/>
                <a:gd name="T12" fmla="*/ 33 w 46"/>
                <a:gd name="T13" fmla="*/ 35 h 69"/>
                <a:gd name="T14" fmla="*/ 38 w 46"/>
                <a:gd name="T15" fmla="*/ 38 h 69"/>
                <a:gd name="T16" fmla="*/ 35 w 46"/>
                <a:gd name="T17" fmla="*/ 44 h 69"/>
                <a:gd name="T18" fmla="*/ 44 w 46"/>
                <a:gd name="T19" fmla="*/ 45 h 69"/>
                <a:gd name="T20" fmla="*/ 44 w 46"/>
                <a:gd name="T21" fmla="*/ 54 h 69"/>
                <a:gd name="T22" fmla="*/ 41 w 46"/>
                <a:gd name="T23" fmla="*/ 54 h 69"/>
                <a:gd name="T24" fmla="*/ 44 w 46"/>
                <a:gd name="T25" fmla="*/ 55 h 69"/>
                <a:gd name="T26" fmla="*/ 41 w 46"/>
                <a:gd name="T27" fmla="*/ 59 h 69"/>
                <a:gd name="T28" fmla="*/ 37 w 46"/>
                <a:gd name="T29" fmla="*/ 62 h 69"/>
                <a:gd name="T30" fmla="*/ 23 w 46"/>
                <a:gd name="T31" fmla="*/ 61 h 69"/>
                <a:gd name="T32" fmla="*/ 17 w 46"/>
                <a:gd name="T33" fmla="*/ 62 h 69"/>
                <a:gd name="T34" fmla="*/ 7 w 46"/>
                <a:gd name="T35" fmla="*/ 62 h 69"/>
                <a:gd name="T36" fmla="*/ 10 w 46"/>
                <a:gd name="T37" fmla="*/ 61 h 69"/>
                <a:gd name="T38" fmla="*/ 12 w 46"/>
                <a:gd name="T39" fmla="*/ 62 h 69"/>
                <a:gd name="T40" fmla="*/ 13 w 46"/>
                <a:gd name="T41" fmla="*/ 59 h 69"/>
                <a:gd name="T42" fmla="*/ 21 w 46"/>
                <a:gd name="T43" fmla="*/ 58 h 69"/>
                <a:gd name="T44" fmla="*/ 10 w 46"/>
                <a:gd name="T45" fmla="*/ 54 h 69"/>
                <a:gd name="T46" fmla="*/ 10 w 46"/>
                <a:gd name="T47" fmla="*/ 45 h 69"/>
                <a:gd name="T48" fmla="*/ 13 w 46"/>
                <a:gd name="T49" fmla="*/ 44 h 69"/>
                <a:gd name="T50" fmla="*/ 19 w 46"/>
                <a:gd name="T51" fmla="*/ 44 h 69"/>
                <a:gd name="T52" fmla="*/ 20 w 46"/>
                <a:gd name="T53" fmla="*/ 35 h 69"/>
                <a:gd name="T54" fmla="*/ 16 w 46"/>
                <a:gd name="T55" fmla="*/ 30 h 69"/>
                <a:gd name="T56" fmla="*/ 10 w 46"/>
                <a:gd name="T57" fmla="*/ 31 h 69"/>
                <a:gd name="T58" fmla="*/ 10 w 46"/>
                <a:gd name="T59" fmla="*/ 24 h 69"/>
                <a:gd name="T60" fmla="*/ 5 w 46"/>
                <a:gd name="T61" fmla="*/ 21 h 69"/>
                <a:gd name="T62" fmla="*/ 0 w 46"/>
                <a:gd name="T63" fmla="*/ 7 h 69"/>
                <a:gd name="T64" fmla="*/ 7 w 46"/>
                <a:gd name="T65" fmla="*/ 0 h 69"/>
                <a:gd name="T66" fmla="*/ 20 w 46"/>
                <a:gd name="T67" fmla="*/ 0 h 69"/>
                <a:gd name="T68" fmla="*/ 13 w 46"/>
                <a:gd name="T69" fmla="*/ 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69">
                  <a:moveTo>
                    <a:pt x="13" y="7"/>
                  </a:moveTo>
                  <a:cubicBezTo>
                    <a:pt x="14" y="10"/>
                    <a:pt x="20" y="6"/>
                    <a:pt x="23" y="6"/>
                  </a:cubicBezTo>
                  <a:cubicBezTo>
                    <a:pt x="24" y="8"/>
                    <a:pt x="24" y="11"/>
                    <a:pt x="24" y="14"/>
                  </a:cubicBezTo>
                  <a:cubicBezTo>
                    <a:pt x="21" y="15"/>
                    <a:pt x="18" y="16"/>
                    <a:pt x="17" y="19"/>
                  </a:cubicBezTo>
                  <a:cubicBezTo>
                    <a:pt x="18" y="21"/>
                    <a:pt x="21" y="23"/>
                    <a:pt x="26" y="23"/>
                  </a:cubicBezTo>
                  <a:cubicBezTo>
                    <a:pt x="25" y="28"/>
                    <a:pt x="31" y="26"/>
                    <a:pt x="30" y="33"/>
                  </a:cubicBezTo>
                  <a:cubicBezTo>
                    <a:pt x="30" y="34"/>
                    <a:pt x="33" y="34"/>
                    <a:pt x="33" y="35"/>
                  </a:cubicBezTo>
                  <a:cubicBezTo>
                    <a:pt x="33" y="38"/>
                    <a:pt x="37" y="36"/>
                    <a:pt x="38" y="38"/>
                  </a:cubicBezTo>
                  <a:cubicBezTo>
                    <a:pt x="38" y="40"/>
                    <a:pt x="36" y="42"/>
                    <a:pt x="35" y="44"/>
                  </a:cubicBezTo>
                  <a:cubicBezTo>
                    <a:pt x="39" y="44"/>
                    <a:pt x="42" y="44"/>
                    <a:pt x="44" y="45"/>
                  </a:cubicBezTo>
                  <a:cubicBezTo>
                    <a:pt x="42" y="47"/>
                    <a:pt x="46" y="51"/>
                    <a:pt x="44" y="54"/>
                  </a:cubicBezTo>
                  <a:cubicBezTo>
                    <a:pt x="44" y="54"/>
                    <a:pt x="41" y="53"/>
                    <a:pt x="41" y="54"/>
                  </a:cubicBezTo>
                  <a:cubicBezTo>
                    <a:pt x="41" y="55"/>
                    <a:pt x="43" y="55"/>
                    <a:pt x="44" y="55"/>
                  </a:cubicBezTo>
                  <a:cubicBezTo>
                    <a:pt x="43" y="56"/>
                    <a:pt x="41" y="56"/>
                    <a:pt x="41" y="59"/>
                  </a:cubicBezTo>
                  <a:cubicBezTo>
                    <a:pt x="39" y="60"/>
                    <a:pt x="39" y="62"/>
                    <a:pt x="37" y="62"/>
                  </a:cubicBezTo>
                  <a:cubicBezTo>
                    <a:pt x="32" y="62"/>
                    <a:pt x="29" y="60"/>
                    <a:pt x="23" y="61"/>
                  </a:cubicBezTo>
                  <a:cubicBezTo>
                    <a:pt x="20" y="63"/>
                    <a:pt x="22" y="63"/>
                    <a:pt x="17" y="62"/>
                  </a:cubicBezTo>
                  <a:cubicBezTo>
                    <a:pt x="16" y="65"/>
                    <a:pt x="7" y="69"/>
                    <a:pt x="7" y="62"/>
                  </a:cubicBezTo>
                  <a:cubicBezTo>
                    <a:pt x="9" y="63"/>
                    <a:pt x="10" y="61"/>
                    <a:pt x="10" y="61"/>
                  </a:cubicBezTo>
                  <a:cubicBezTo>
                    <a:pt x="11" y="61"/>
                    <a:pt x="12" y="62"/>
                    <a:pt x="12" y="62"/>
                  </a:cubicBezTo>
                  <a:cubicBezTo>
                    <a:pt x="13" y="61"/>
                    <a:pt x="12" y="60"/>
                    <a:pt x="13" y="59"/>
                  </a:cubicBezTo>
                  <a:cubicBezTo>
                    <a:pt x="15" y="58"/>
                    <a:pt x="18" y="59"/>
                    <a:pt x="21" y="58"/>
                  </a:cubicBezTo>
                  <a:cubicBezTo>
                    <a:pt x="20" y="51"/>
                    <a:pt x="14" y="56"/>
                    <a:pt x="10" y="54"/>
                  </a:cubicBezTo>
                  <a:cubicBezTo>
                    <a:pt x="10" y="45"/>
                    <a:pt x="10" y="45"/>
                    <a:pt x="10" y="45"/>
                  </a:cubicBezTo>
                  <a:cubicBezTo>
                    <a:pt x="13" y="46"/>
                    <a:pt x="15" y="44"/>
                    <a:pt x="13" y="44"/>
                  </a:cubicBezTo>
                  <a:cubicBezTo>
                    <a:pt x="14" y="40"/>
                    <a:pt x="16" y="45"/>
                    <a:pt x="19" y="44"/>
                  </a:cubicBezTo>
                  <a:cubicBezTo>
                    <a:pt x="21" y="44"/>
                    <a:pt x="16" y="38"/>
                    <a:pt x="20" y="35"/>
                  </a:cubicBezTo>
                  <a:cubicBezTo>
                    <a:pt x="19" y="33"/>
                    <a:pt x="15" y="34"/>
                    <a:pt x="16" y="30"/>
                  </a:cubicBezTo>
                  <a:cubicBezTo>
                    <a:pt x="15" y="31"/>
                    <a:pt x="13" y="31"/>
                    <a:pt x="10" y="31"/>
                  </a:cubicBezTo>
                  <a:cubicBezTo>
                    <a:pt x="10" y="24"/>
                    <a:pt x="10" y="24"/>
                    <a:pt x="10" y="24"/>
                  </a:cubicBezTo>
                  <a:cubicBezTo>
                    <a:pt x="10" y="22"/>
                    <a:pt x="5" y="23"/>
                    <a:pt x="5" y="21"/>
                  </a:cubicBezTo>
                  <a:cubicBezTo>
                    <a:pt x="7" y="16"/>
                    <a:pt x="6" y="8"/>
                    <a:pt x="0" y="7"/>
                  </a:cubicBezTo>
                  <a:cubicBezTo>
                    <a:pt x="2" y="5"/>
                    <a:pt x="6" y="4"/>
                    <a:pt x="7" y="0"/>
                  </a:cubicBezTo>
                  <a:cubicBezTo>
                    <a:pt x="20" y="0"/>
                    <a:pt x="20" y="0"/>
                    <a:pt x="20" y="0"/>
                  </a:cubicBezTo>
                  <a:cubicBezTo>
                    <a:pt x="17" y="2"/>
                    <a:pt x="15" y="5"/>
                    <a:pt x="13" y="7"/>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08" name="Freeform 97"/>
            <p:cNvSpPr>
              <a:spLocks/>
            </p:cNvSpPr>
            <p:nvPr/>
          </p:nvSpPr>
          <p:spPr bwMode="auto">
            <a:xfrm>
              <a:off x="1050925" y="1738312"/>
              <a:ext cx="44450" cy="33338"/>
            </a:xfrm>
            <a:custGeom>
              <a:avLst/>
              <a:gdLst>
                <a:gd name="T0" fmla="*/ 11 w 12"/>
                <a:gd name="T1" fmla="*/ 1 h 9"/>
                <a:gd name="T2" fmla="*/ 12 w 12"/>
                <a:gd name="T3" fmla="*/ 6 h 9"/>
                <a:gd name="T4" fmla="*/ 5 w 12"/>
                <a:gd name="T5" fmla="*/ 9 h 9"/>
                <a:gd name="T6" fmla="*/ 5 w 12"/>
                <a:gd name="T7" fmla="*/ 6 h 9"/>
                <a:gd name="T8" fmla="*/ 2 w 12"/>
                <a:gd name="T9" fmla="*/ 8 h 9"/>
                <a:gd name="T10" fmla="*/ 4 w 12"/>
                <a:gd name="T11" fmla="*/ 6 h 9"/>
                <a:gd name="T12" fmla="*/ 11 w 1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2" h="9">
                  <a:moveTo>
                    <a:pt x="11" y="1"/>
                  </a:moveTo>
                  <a:cubicBezTo>
                    <a:pt x="9" y="2"/>
                    <a:pt x="10" y="5"/>
                    <a:pt x="12" y="6"/>
                  </a:cubicBezTo>
                  <a:cubicBezTo>
                    <a:pt x="11" y="8"/>
                    <a:pt x="8" y="8"/>
                    <a:pt x="5" y="9"/>
                  </a:cubicBezTo>
                  <a:cubicBezTo>
                    <a:pt x="5" y="6"/>
                    <a:pt x="5" y="6"/>
                    <a:pt x="5" y="6"/>
                  </a:cubicBezTo>
                  <a:cubicBezTo>
                    <a:pt x="4" y="6"/>
                    <a:pt x="4" y="8"/>
                    <a:pt x="2" y="8"/>
                  </a:cubicBezTo>
                  <a:cubicBezTo>
                    <a:pt x="0" y="6"/>
                    <a:pt x="3" y="7"/>
                    <a:pt x="4" y="6"/>
                  </a:cubicBezTo>
                  <a:cubicBezTo>
                    <a:pt x="5" y="5"/>
                    <a:pt x="8" y="0"/>
                    <a:pt x="11" y="1"/>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09" name="Freeform 98"/>
            <p:cNvSpPr>
              <a:spLocks/>
            </p:cNvSpPr>
            <p:nvPr/>
          </p:nvSpPr>
          <p:spPr bwMode="auto">
            <a:xfrm>
              <a:off x="7366000" y="2157412"/>
              <a:ext cx="26988" cy="30163"/>
            </a:xfrm>
            <a:custGeom>
              <a:avLst/>
              <a:gdLst>
                <a:gd name="T0" fmla="*/ 2 w 7"/>
                <a:gd name="T1" fmla="*/ 2 h 8"/>
                <a:gd name="T2" fmla="*/ 7 w 7"/>
                <a:gd name="T3" fmla="*/ 1 h 8"/>
                <a:gd name="T4" fmla="*/ 0 w 7"/>
                <a:gd name="T5" fmla="*/ 8 h 8"/>
                <a:gd name="T6" fmla="*/ 2 w 7"/>
                <a:gd name="T7" fmla="*/ 2 h 8"/>
              </a:gdLst>
              <a:ahLst/>
              <a:cxnLst>
                <a:cxn ang="0">
                  <a:pos x="T0" y="T1"/>
                </a:cxn>
                <a:cxn ang="0">
                  <a:pos x="T2" y="T3"/>
                </a:cxn>
                <a:cxn ang="0">
                  <a:pos x="T4" y="T5"/>
                </a:cxn>
                <a:cxn ang="0">
                  <a:pos x="T6" y="T7"/>
                </a:cxn>
              </a:cxnLst>
              <a:rect l="0" t="0" r="r" b="b"/>
              <a:pathLst>
                <a:path w="7" h="8">
                  <a:moveTo>
                    <a:pt x="2" y="2"/>
                  </a:moveTo>
                  <a:cubicBezTo>
                    <a:pt x="3" y="0"/>
                    <a:pt x="4" y="3"/>
                    <a:pt x="7" y="1"/>
                  </a:cubicBezTo>
                  <a:cubicBezTo>
                    <a:pt x="6" y="4"/>
                    <a:pt x="6" y="8"/>
                    <a:pt x="0" y="8"/>
                  </a:cubicBezTo>
                  <a:cubicBezTo>
                    <a:pt x="0" y="6"/>
                    <a:pt x="6" y="4"/>
                    <a:pt x="2" y="2"/>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10" name="Freeform 99"/>
            <p:cNvSpPr>
              <a:spLocks/>
            </p:cNvSpPr>
            <p:nvPr/>
          </p:nvSpPr>
          <p:spPr bwMode="auto">
            <a:xfrm>
              <a:off x="6702425" y="2986088"/>
              <a:ext cx="214313" cy="247650"/>
            </a:xfrm>
            <a:custGeom>
              <a:avLst/>
              <a:gdLst>
                <a:gd name="T0" fmla="*/ 46 w 57"/>
                <a:gd name="T1" fmla="*/ 4 h 66"/>
                <a:gd name="T2" fmla="*/ 51 w 57"/>
                <a:gd name="T3" fmla="*/ 7 h 66"/>
                <a:gd name="T4" fmla="*/ 57 w 57"/>
                <a:gd name="T5" fmla="*/ 11 h 66"/>
                <a:gd name="T6" fmla="*/ 51 w 57"/>
                <a:gd name="T7" fmla="*/ 18 h 66"/>
                <a:gd name="T8" fmla="*/ 50 w 57"/>
                <a:gd name="T9" fmla="*/ 27 h 66"/>
                <a:gd name="T10" fmla="*/ 53 w 57"/>
                <a:gd name="T11" fmla="*/ 29 h 66"/>
                <a:gd name="T12" fmla="*/ 53 w 57"/>
                <a:gd name="T13" fmla="*/ 34 h 66"/>
                <a:gd name="T14" fmla="*/ 55 w 57"/>
                <a:gd name="T15" fmla="*/ 36 h 66"/>
                <a:gd name="T16" fmla="*/ 48 w 57"/>
                <a:gd name="T17" fmla="*/ 41 h 66"/>
                <a:gd name="T18" fmla="*/ 47 w 57"/>
                <a:gd name="T19" fmla="*/ 48 h 66"/>
                <a:gd name="T20" fmla="*/ 47 w 57"/>
                <a:gd name="T21" fmla="*/ 50 h 66"/>
                <a:gd name="T22" fmla="*/ 44 w 57"/>
                <a:gd name="T23" fmla="*/ 50 h 66"/>
                <a:gd name="T24" fmla="*/ 40 w 57"/>
                <a:gd name="T25" fmla="*/ 56 h 66"/>
                <a:gd name="T26" fmla="*/ 40 w 57"/>
                <a:gd name="T27" fmla="*/ 65 h 66"/>
                <a:gd name="T28" fmla="*/ 26 w 57"/>
                <a:gd name="T29" fmla="*/ 60 h 66"/>
                <a:gd name="T30" fmla="*/ 25 w 57"/>
                <a:gd name="T31" fmla="*/ 63 h 66"/>
                <a:gd name="T32" fmla="*/ 20 w 57"/>
                <a:gd name="T33" fmla="*/ 60 h 66"/>
                <a:gd name="T34" fmla="*/ 13 w 57"/>
                <a:gd name="T35" fmla="*/ 60 h 66"/>
                <a:gd name="T36" fmla="*/ 9 w 57"/>
                <a:gd name="T37" fmla="*/ 59 h 66"/>
                <a:gd name="T38" fmla="*/ 4 w 57"/>
                <a:gd name="T39" fmla="*/ 50 h 66"/>
                <a:gd name="T40" fmla="*/ 5 w 57"/>
                <a:gd name="T41" fmla="*/ 45 h 66"/>
                <a:gd name="T42" fmla="*/ 4 w 57"/>
                <a:gd name="T43" fmla="*/ 45 h 66"/>
                <a:gd name="T44" fmla="*/ 2 w 57"/>
                <a:gd name="T45" fmla="*/ 34 h 66"/>
                <a:gd name="T46" fmla="*/ 16 w 57"/>
                <a:gd name="T47" fmla="*/ 32 h 66"/>
                <a:gd name="T48" fmla="*/ 16 w 57"/>
                <a:gd name="T49" fmla="*/ 28 h 66"/>
                <a:gd name="T50" fmla="*/ 26 w 57"/>
                <a:gd name="T51" fmla="*/ 21 h 66"/>
                <a:gd name="T52" fmla="*/ 34 w 57"/>
                <a:gd name="T53" fmla="*/ 18 h 66"/>
                <a:gd name="T54" fmla="*/ 36 w 57"/>
                <a:gd name="T55" fmla="*/ 14 h 66"/>
                <a:gd name="T56" fmla="*/ 39 w 57"/>
                <a:gd name="T57" fmla="*/ 14 h 66"/>
                <a:gd name="T58" fmla="*/ 41 w 57"/>
                <a:gd name="T59" fmla="*/ 11 h 66"/>
                <a:gd name="T60" fmla="*/ 47 w 57"/>
                <a:gd name="T61" fmla="*/ 4 h 66"/>
                <a:gd name="T62" fmla="*/ 46 w 57"/>
                <a:gd name="T63"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66">
                  <a:moveTo>
                    <a:pt x="46" y="4"/>
                  </a:moveTo>
                  <a:cubicBezTo>
                    <a:pt x="47" y="0"/>
                    <a:pt x="49" y="7"/>
                    <a:pt x="51" y="7"/>
                  </a:cubicBezTo>
                  <a:cubicBezTo>
                    <a:pt x="53" y="8"/>
                    <a:pt x="54" y="11"/>
                    <a:pt x="57" y="11"/>
                  </a:cubicBezTo>
                  <a:cubicBezTo>
                    <a:pt x="56" y="15"/>
                    <a:pt x="56" y="18"/>
                    <a:pt x="51" y="18"/>
                  </a:cubicBezTo>
                  <a:cubicBezTo>
                    <a:pt x="50" y="21"/>
                    <a:pt x="53" y="26"/>
                    <a:pt x="50" y="27"/>
                  </a:cubicBezTo>
                  <a:cubicBezTo>
                    <a:pt x="49" y="28"/>
                    <a:pt x="52" y="29"/>
                    <a:pt x="53" y="29"/>
                  </a:cubicBezTo>
                  <a:cubicBezTo>
                    <a:pt x="53" y="31"/>
                    <a:pt x="52" y="33"/>
                    <a:pt x="53" y="34"/>
                  </a:cubicBezTo>
                  <a:cubicBezTo>
                    <a:pt x="53" y="35"/>
                    <a:pt x="55" y="35"/>
                    <a:pt x="55" y="36"/>
                  </a:cubicBezTo>
                  <a:cubicBezTo>
                    <a:pt x="55" y="40"/>
                    <a:pt x="51" y="43"/>
                    <a:pt x="48" y="41"/>
                  </a:cubicBezTo>
                  <a:cubicBezTo>
                    <a:pt x="49" y="44"/>
                    <a:pt x="51" y="45"/>
                    <a:pt x="47" y="48"/>
                  </a:cubicBezTo>
                  <a:cubicBezTo>
                    <a:pt x="47" y="48"/>
                    <a:pt x="47" y="50"/>
                    <a:pt x="47" y="50"/>
                  </a:cubicBezTo>
                  <a:cubicBezTo>
                    <a:pt x="47" y="51"/>
                    <a:pt x="45" y="50"/>
                    <a:pt x="44" y="50"/>
                  </a:cubicBezTo>
                  <a:cubicBezTo>
                    <a:pt x="43" y="52"/>
                    <a:pt x="44" y="58"/>
                    <a:pt x="40" y="56"/>
                  </a:cubicBezTo>
                  <a:cubicBezTo>
                    <a:pt x="43" y="59"/>
                    <a:pt x="39" y="60"/>
                    <a:pt x="40" y="65"/>
                  </a:cubicBezTo>
                  <a:cubicBezTo>
                    <a:pt x="33" y="66"/>
                    <a:pt x="31" y="61"/>
                    <a:pt x="26" y="60"/>
                  </a:cubicBezTo>
                  <a:cubicBezTo>
                    <a:pt x="25" y="60"/>
                    <a:pt x="25" y="62"/>
                    <a:pt x="25" y="63"/>
                  </a:cubicBezTo>
                  <a:cubicBezTo>
                    <a:pt x="22" y="64"/>
                    <a:pt x="21" y="61"/>
                    <a:pt x="20" y="60"/>
                  </a:cubicBezTo>
                  <a:cubicBezTo>
                    <a:pt x="18" y="60"/>
                    <a:pt x="15" y="61"/>
                    <a:pt x="13" y="60"/>
                  </a:cubicBezTo>
                  <a:cubicBezTo>
                    <a:pt x="12" y="60"/>
                    <a:pt x="14" y="56"/>
                    <a:pt x="9" y="59"/>
                  </a:cubicBezTo>
                  <a:cubicBezTo>
                    <a:pt x="8" y="55"/>
                    <a:pt x="8" y="51"/>
                    <a:pt x="4" y="50"/>
                  </a:cubicBezTo>
                  <a:cubicBezTo>
                    <a:pt x="3" y="48"/>
                    <a:pt x="5" y="48"/>
                    <a:pt x="5" y="45"/>
                  </a:cubicBezTo>
                  <a:cubicBezTo>
                    <a:pt x="5" y="43"/>
                    <a:pt x="3" y="45"/>
                    <a:pt x="4" y="45"/>
                  </a:cubicBezTo>
                  <a:cubicBezTo>
                    <a:pt x="0" y="42"/>
                    <a:pt x="3" y="39"/>
                    <a:pt x="2" y="34"/>
                  </a:cubicBezTo>
                  <a:cubicBezTo>
                    <a:pt x="8" y="34"/>
                    <a:pt x="12" y="34"/>
                    <a:pt x="16" y="32"/>
                  </a:cubicBezTo>
                  <a:cubicBezTo>
                    <a:pt x="16" y="30"/>
                    <a:pt x="19" y="29"/>
                    <a:pt x="16" y="28"/>
                  </a:cubicBezTo>
                  <a:cubicBezTo>
                    <a:pt x="17" y="26"/>
                    <a:pt x="29" y="23"/>
                    <a:pt x="26" y="21"/>
                  </a:cubicBezTo>
                  <a:cubicBezTo>
                    <a:pt x="28" y="19"/>
                    <a:pt x="31" y="18"/>
                    <a:pt x="34" y="18"/>
                  </a:cubicBezTo>
                  <a:cubicBezTo>
                    <a:pt x="37" y="18"/>
                    <a:pt x="35" y="15"/>
                    <a:pt x="36" y="14"/>
                  </a:cubicBezTo>
                  <a:cubicBezTo>
                    <a:pt x="36" y="14"/>
                    <a:pt x="38" y="14"/>
                    <a:pt x="39" y="14"/>
                  </a:cubicBezTo>
                  <a:cubicBezTo>
                    <a:pt x="40" y="13"/>
                    <a:pt x="39" y="10"/>
                    <a:pt x="41" y="11"/>
                  </a:cubicBezTo>
                  <a:cubicBezTo>
                    <a:pt x="40" y="5"/>
                    <a:pt x="45" y="7"/>
                    <a:pt x="47" y="4"/>
                  </a:cubicBezTo>
                  <a:lnTo>
                    <a:pt x="46" y="4"/>
                  </a:lnTo>
                  <a:close/>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11" name="Freeform 100"/>
            <p:cNvSpPr>
              <a:spLocks/>
            </p:cNvSpPr>
            <p:nvPr/>
          </p:nvSpPr>
          <p:spPr bwMode="auto">
            <a:xfrm>
              <a:off x="6919912" y="3162300"/>
              <a:ext cx="96838" cy="109538"/>
            </a:xfrm>
            <a:custGeom>
              <a:avLst/>
              <a:gdLst>
                <a:gd name="T0" fmla="*/ 23 w 26"/>
                <a:gd name="T1" fmla="*/ 1 h 29"/>
                <a:gd name="T2" fmla="*/ 18 w 26"/>
                <a:gd name="T3" fmla="*/ 6 h 29"/>
                <a:gd name="T4" fmla="*/ 17 w 26"/>
                <a:gd name="T5" fmla="*/ 6 h 29"/>
                <a:gd name="T6" fmla="*/ 18 w 26"/>
                <a:gd name="T7" fmla="*/ 10 h 29"/>
                <a:gd name="T8" fmla="*/ 21 w 26"/>
                <a:gd name="T9" fmla="*/ 13 h 29"/>
                <a:gd name="T10" fmla="*/ 23 w 26"/>
                <a:gd name="T11" fmla="*/ 26 h 29"/>
                <a:gd name="T12" fmla="*/ 17 w 26"/>
                <a:gd name="T13" fmla="*/ 26 h 29"/>
                <a:gd name="T14" fmla="*/ 13 w 26"/>
                <a:gd name="T15" fmla="*/ 12 h 29"/>
                <a:gd name="T16" fmla="*/ 7 w 26"/>
                <a:gd name="T17" fmla="*/ 16 h 29"/>
                <a:gd name="T18" fmla="*/ 7 w 26"/>
                <a:gd name="T19" fmla="*/ 25 h 29"/>
                <a:gd name="T20" fmla="*/ 3 w 26"/>
                <a:gd name="T21" fmla="*/ 29 h 29"/>
                <a:gd name="T22" fmla="*/ 2 w 26"/>
                <a:gd name="T23" fmla="*/ 22 h 29"/>
                <a:gd name="T24" fmla="*/ 3 w 26"/>
                <a:gd name="T25" fmla="*/ 20 h 29"/>
                <a:gd name="T26" fmla="*/ 2 w 26"/>
                <a:gd name="T27" fmla="*/ 19 h 29"/>
                <a:gd name="T28" fmla="*/ 3 w 26"/>
                <a:gd name="T29" fmla="*/ 13 h 29"/>
                <a:gd name="T30" fmla="*/ 0 w 26"/>
                <a:gd name="T31" fmla="*/ 10 h 29"/>
                <a:gd name="T32" fmla="*/ 11 w 26"/>
                <a:gd name="T33" fmla="*/ 1 h 29"/>
                <a:gd name="T34" fmla="*/ 23 w 26"/>
                <a:gd name="T35"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9">
                  <a:moveTo>
                    <a:pt x="23" y="1"/>
                  </a:moveTo>
                  <a:cubicBezTo>
                    <a:pt x="26" y="7"/>
                    <a:pt x="16" y="4"/>
                    <a:pt x="18" y="6"/>
                  </a:cubicBezTo>
                  <a:cubicBezTo>
                    <a:pt x="20" y="8"/>
                    <a:pt x="19" y="7"/>
                    <a:pt x="17" y="6"/>
                  </a:cubicBezTo>
                  <a:cubicBezTo>
                    <a:pt x="17" y="8"/>
                    <a:pt x="18" y="9"/>
                    <a:pt x="18" y="10"/>
                  </a:cubicBezTo>
                  <a:cubicBezTo>
                    <a:pt x="19" y="11"/>
                    <a:pt x="21" y="13"/>
                    <a:pt x="21" y="13"/>
                  </a:cubicBezTo>
                  <a:cubicBezTo>
                    <a:pt x="22" y="17"/>
                    <a:pt x="22" y="22"/>
                    <a:pt x="23" y="26"/>
                  </a:cubicBezTo>
                  <a:cubicBezTo>
                    <a:pt x="17" y="26"/>
                    <a:pt x="17" y="26"/>
                    <a:pt x="17" y="26"/>
                  </a:cubicBezTo>
                  <a:cubicBezTo>
                    <a:pt x="15" y="21"/>
                    <a:pt x="13" y="18"/>
                    <a:pt x="13" y="12"/>
                  </a:cubicBezTo>
                  <a:cubicBezTo>
                    <a:pt x="10" y="12"/>
                    <a:pt x="12" y="17"/>
                    <a:pt x="7" y="16"/>
                  </a:cubicBezTo>
                  <a:cubicBezTo>
                    <a:pt x="7" y="25"/>
                    <a:pt x="7" y="25"/>
                    <a:pt x="7" y="25"/>
                  </a:cubicBezTo>
                  <a:cubicBezTo>
                    <a:pt x="8" y="28"/>
                    <a:pt x="3" y="26"/>
                    <a:pt x="3" y="29"/>
                  </a:cubicBezTo>
                  <a:cubicBezTo>
                    <a:pt x="1" y="29"/>
                    <a:pt x="1" y="24"/>
                    <a:pt x="2" y="22"/>
                  </a:cubicBezTo>
                  <a:cubicBezTo>
                    <a:pt x="2" y="21"/>
                    <a:pt x="3" y="20"/>
                    <a:pt x="3" y="20"/>
                  </a:cubicBezTo>
                  <a:cubicBezTo>
                    <a:pt x="3" y="19"/>
                    <a:pt x="2" y="19"/>
                    <a:pt x="2" y="19"/>
                  </a:cubicBezTo>
                  <a:cubicBezTo>
                    <a:pt x="1" y="18"/>
                    <a:pt x="4" y="16"/>
                    <a:pt x="3" y="13"/>
                  </a:cubicBezTo>
                  <a:cubicBezTo>
                    <a:pt x="4" y="11"/>
                    <a:pt x="2" y="11"/>
                    <a:pt x="0" y="10"/>
                  </a:cubicBezTo>
                  <a:cubicBezTo>
                    <a:pt x="2" y="5"/>
                    <a:pt x="4" y="0"/>
                    <a:pt x="11" y="1"/>
                  </a:cubicBezTo>
                  <a:cubicBezTo>
                    <a:pt x="7" y="5"/>
                    <a:pt x="19" y="1"/>
                    <a:pt x="23" y="1"/>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12" name="Freeform 101"/>
            <p:cNvSpPr>
              <a:spLocks/>
            </p:cNvSpPr>
            <p:nvPr/>
          </p:nvSpPr>
          <p:spPr bwMode="auto">
            <a:xfrm>
              <a:off x="6630987" y="3271838"/>
              <a:ext cx="225425" cy="63500"/>
            </a:xfrm>
            <a:custGeom>
              <a:avLst/>
              <a:gdLst>
                <a:gd name="T0" fmla="*/ 1 w 60"/>
                <a:gd name="T1" fmla="*/ 5 h 17"/>
                <a:gd name="T2" fmla="*/ 7 w 60"/>
                <a:gd name="T3" fmla="*/ 1 h 17"/>
                <a:gd name="T4" fmla="*/ 10 w 60"/>
                <a:gd name="T5" fmla="*/ 4 h 17"/>
                <a:gd name="T6" fmla="*/ 13 w 60"/>
                <a:gd name="T7" fmla="*/ 5 h 17"/>
                <a:gd name="T8" fmla="*/ 27 w 60"/>
                <a:gd name="T9" fmla="*/ 8 h 17"/>
                <a:gd name="T10" fmla="*/ 41 w 60"/>
                <a:gd name="T11" fmla="*/ 7 h 17"/>
                <a:gd name="T12" fmla="*/ 44 w 60"/>
                <a:gd name="T13" fmla="*/ 10 h 17"/>
                <a:gd name="T14" fmla="*/ 48 w 60"/>
                <a:gd name="T15" fmla="*/ 11 h 17"/>
                <a:gd name="T16" fmla="*/ 55 w 60"/>
                <a:gd name="T17" fmla="*/ 11 h 17"/>
                <a:gd name="T18" fmla="*/ 56 w 60"/>
                <a:gd name="T19" fmla="*/ 15 h 17"/>
                <a:gd name="T20" fmla="*/ 53 w 60"/>
                <a:gd name="T21" fmla="*/ 15 h 17"/>
                <a:gd name="T22" fmla="*/ 25 w 60"/>
                <a:gd name="T23" fmla="*/ 11 h 17"/>
                <a:gd name="T24" fmla="*/ 18 w 60"/>
                <a:gd name="T25" fmla="*/ 11 h 17"/>
                <a:gd name="T26" fmla="*/ 8 w 60"/>
                <a:gd name="T27" fmla="*/ 8 h 17"/>
                <a:gd name="T28" fmla="*/ 1 w 60"/>
                <a:gd name="T2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7">
                  <a:moveTo>
                    <a:pt x="1" y="5"/>
                  </a:moveTo>
                  <a:cubicBezTo>
                    <a:pt x="0" y="1"/>
                    <a:pt x="6" y="3"/>
                    <a:pt x="7" y="1"/>
                  </a:cubicBezTo>
                  <a:cubicBezTo>
                    <a:pt x="10" y="0"/>
                    <a:pt x="9" y="3"/>
                    <a:pt x="10" y="4"/>
                  </a:cubicBezTo>
                  <a:cubicBezTo>
                    <a:pt x="11" y="5"/>
                    <a:pt x="13" y="4"/>
                    <a:pt x="13" y="5"/>
                  </a:cubicBezTo>
                  <a:cubicBezTo>
                    <a:pt x="19" y="3"/>
                    <a:pt x="21" y="4"/>
                    <a:pt x="27" y="8"/>
                  </a:cubicBezTo>
                  <a:cubicBezTo>
                    <a:pt x="32" y="5"/>
                    <a:pt x="34" y="7"/>
                    <a:pt x="41" y="7"/>
                  </a:cubicBezTo>
                  <a:cubicBezTo>
                    <a:pt x="43" y="6"/>
                    <a:pt x="43" y="8"/>
                    <a:pt x="44" y="10"/>
                  </a:cubicBezTo>
                  <a:cubicBezTo>
                    <a:pt x="46" y="9"/>
                    <a:pt x="48" y="9"/>
                    <a:pt x="48" y="11"/>
                  </a:cubicBezTo>
                  <a:cubicBezTo>
                    <a:pt x="51" y="9"/>
                    <a:pt x="55" y="14"/>
                    <a:pt x="55" y="11"/>
                  </a:cubicBezTo>
                  <a:cubicBezTo>
                    <a:pt x="60" y="11"/>
                    <a:pt x="52" y="16"/>
                    <a:pt x="56" y="15"/>
                  </a:cubicBezTo>
                  <a:cubicBezTo>
                    <a:pt x="56" y="17"/>
                    <a:pt x="55" y="15"/>
                    <a:pt x="53" y="15"/>
                  </a:cubicBezTo>
                  <a:cubicBezTo>
                    <a:pt x="43" y="17"/>
                    <a:pt x="34" y="13"/>
                    <a:pt x="25" y="11"/>
                  </a:cubicBezTo>
                  <a:cubicBezTo>
                    <a:pt x="23" y="11"/>
                    <a:pt x="21" y="11"/>
                    <a:pt x="18" y="11"/>
                  </a:cubicBezTo>
                  <a:cubicBezTo>
                    <a:pt x="15" y="10"/>
                    <a:pt x="12" y="9"/>
                    <a:pt x="8" y="8"/>
                  </a:cubicBezTo>
                  <a:cubicBezTo>
                    <a:pt x="6" y="7"/>
                    <a:pt x="2" y="8"/>
                    <a:pt x="1" y="5"/>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13" name="Freeform 102"/>
            <p:cNvSpPr>
              <a:spLocks/>
            </p:cNvSpPr>
            <p:nvPr/>
          </p:nvSpPr>
          <p:spPr bwMode="auto">
            <a:xfrm>
              <a:off x="6931025" y="3346450"/>
              <a:ext cx="30163" cy="15875"/>
            </a:xfrm>
            <a:custGeom>
              <a:avLst/>
              <a:gdLst>
                <a:gd name="T0" fmla="*/ 3 w 8"/>
                <a:gd name="T1" fmla="*/ 2 h 4"/>
                <a:gd name="T2" fmla="*/ 8 w 8"/>
                <a:gd name="T3" fmla="*/ 4 h 4"/>
                <a:gd name="T4" fmla="*/ 3 w 8"/>
                <a:gd name="T5" fmla="*/ 4 h 4"/>
                <a:gd name="T6" fmla="*/ 1 w 8"/>
                <a:gd name="T7" fmla="*/ 2 h 4"/>
                <a:gd name="T8" fmla="*/ 3 w 8"/>
                <a:gd name="T9" fmla="*/ 2 h 4"/>
              </a:gdLst>
              <a:ahLst/>
              <a:cxnLst>
                <a:cxn ang="0">
                  <a:pos x="T0" y="T1"/>
                </a:cxn>
                <a:cxn ang="0">
                  <a:pos x="T2" y="T3"/>
                </a:cxn>
                <a:cxn ang="0">
                  <a:pos x="T4" y="T5"/>
                </a:cxn>
                <a:cxn ang="0">
                  <a:pos x="T6" y="T7"/>
                </a:cxn>
                <a:cxn ang="0">
                  <a:pos x="T8" y="T9"/>
                </a:cxn>
              </a:cxnLst>
              <a:rect l="0" t="0" r="r" b="b"/>
              <a:pathLst>
                <a:path w="8" h="4">
                  <a:moveTo>
                    <a:pt x="3" y="2"/>
                  </a:moveTo>
                  <a:cubicBezTo>
                    <a:pt x="5" y="2"/>
                    <a:pt x="8" y="2"/>
                    <a:pt x="8" y="4"/>
                  </a:cubicBezTo>
                  <a:cubicBezTo>
                    <a:pt x="3" y="4"/>
                    <a:pt x="3" y="4"/>
                    <a:pt x="3" y="4"/>
                  </a:cubicBezTo>
                  <a:cubicBezTo>
                    <a:pt x="3" y="2"/>
                    <a:pt x="2" y="3"/>
                    <a:pt x="1" y="2"/>
                  </a:cubicBezTo>
                  <a:cubicBezTo>
                    <a:pt x="0" y="0"/>
                    <a:pt x="2" y="1"/>
                    <a:pt x="3" y="2"/>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14" name="Freeform 103"/>
            <p:cNvSpPr>
              <a:spLocks/>
            </p:cNvSpPr>
            <p:nvPr/>
          </p:nvSpPr>
          <p:spPr bwMode="auto">
            <a:xfrm>
              <a:off x="7932737" y="4070350"/>
              <a:ext cx="165100" cy="165100"/>
            </a:xfrm>
            <a:custGeom>
              <a:avLst/>
              <a:gdLst>
                <a:gd name="T0" fmla="*/ 1 w 44"/>
                <a:gd name="T1" fmla="*/ 38 h 44"/>
                <a:gd name="T2" fmla="*/ 4 w 44"/>
                <a:gd name="T3" fmla="*/ 32 h 44"/>
                <a:gd name="T4" fmla="*/ 7 w 44"/>
                <a:gd name="T5" fmla="*/ 31 h 44"/>
                <a:gd name="T6" fmla="*/ 7 w 44"/>
                <a:gd name="T7" fmla="*/ 28 h 44"/>
                <a:gd name="T8" fmla="*/ 9 w 44"/>
                <a:gd name="T9" fmla="*/ 28 h 44"/>
                <a:gd name="T10" fmla="*/ 11 w 44"/>
                <a:gd name="T11" fmla="*/ 25 h 44"/>
                <a:gd name="T12" fmla="*/ 16 w 44"/>
                <a:gd name="T13" fmla="*/ 24 h 44"/>
                <a:gd name="T14" fmla="*/ 19 w 44"/>
                <a:gd name="T15" fmla="*/ 21 h 44"/>
                <a:gd name="T16" fmla="*/ 22 w 44"/>
                <a:gd name="T17" fmla="*/ 17 h 44"/>
                <a:gd name="T18" fmla="*/ 25 w 44"/>
                <a:gd name="T19" fmla="*/ 14 h 44"/>
                <a:gd name="T20" fmla="*/ 29 w 44"/>
                <a:gd name="T21" fmla="*/ 15 h 44"/>
                <a:gd name="T22" fmla="*/ 28 w 44"/>
                <a:gd name="T23" fmla="*/ 10 h 44"/>
                <a:gd name="T24" fmla="*/ 33 w 44"/>
                <a:gd name="T25" fmla="*/ 3 h 44"/>
                <a:gd name="T26" fmla="*/ 37 w 44"/>
                <a:gd name="T27" fmla="*/ 0 h 44"/>
                <a:gd name="T28" fmla="*/ 42 w 44"/>
                <a:gd name="T29" fmla="*/ 3 h 44"/>
                <a:gd name="T30" fmla="*/ 43 w 44"/>
                <a:gd name="T31" fmla="*/ 10 h 44"/>
                <a:gd name="T32" fmla="*/ 42 w 44"/>
                <a:gd name="T33" fmla="*/ 14 h 44"/>
                <a:gd name="T34" fmla="*/ 39 w 44"/>
                <a:gd name="T35" fmla="*/ 14 h 44"/>
                <a:gd name="T36" fmla="*/ 37 w 44"/>
                <a:gd name="T37" fmla="*/ 21 h 44"/>
                <a:gd name="T38" fmla="*/ 32 w 44"/>
                <a:gd name="T39" fmla="*/ 22 h 44"/>
                <a:gd name="T40" fmla="*/ 28 w 44"/>
                <a:gd name="T41" fmla="*/ 32 h 44"/>
                <a:gd name="T42" fmla="*/ 25 w 44"/>
                <a:gd name="T43" fmla="*/ 38 h 44"/>
                <a:gd name="T44" fmla="*/ 22 w 44"/>
                <a:gd name="T45" fmla="*/ 41 h 44"/>
                <a:gd name="T46" fmla="*/ 11 w 44"/>
                <a:gd name="T47" fmla="*/ 36 h 44"/>
                <a:gd name="T48" fmla="*/ 5 w 44"/>
                <a:gd name="T49" fmla="*/ 38 h 44"/>
                <a:gd name="T50" fmla="*/ 4 w 44"/>
                <a:gd name="T51" fmla="*/ 35 h 44"/>
                <a:gd name="T52" fmla="*/ 1 w 44"/>
                <a:gd name="T53"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 h="44">
                  <a:moveTo>
                    <a:pt x="1" y="38"/>
                  </a:moveTo>
                  <a:cubicBezTo>
                    <a:pt x="0" y="36"/>
                    <a:pt x="3" y="34"/>
                    <a:pt x="4" y="32"/>
                  </a:cubicBezTo>
                  <a:cubicBezTo>
                    <a:pt x="4" y="32"/>
                    <a:pt x="6" y="31"/>
                    <a:pt x="7" y="31"/>
                  </a:cubicBezTo>
                  <a:cubicBezTo>
                    <a:pt x="7" y="30"/>
                    <a:pt x="6" y="28"/>
                    <a:pt x="7" y="28"/>
                  </a:cubicBezTo>
                  <a:cubicBezTo>
                    <a:pt x="7" y="28"/>
                    <a:pt x="9" y="28"/>
                    <a:pt x="9" y="28"/>
                  </a:cubicBezTo>
                  <a:cubicBezTo>
                    <a:pt x="10" y="28"/>
                    <a:pt x="10" y="25"/>
                    <a:pt x="11" y="25"/>
                  </a:cubicBezTo>
                  <a:cubicBezTo>
                    <a:pt x="13" y="24"/>
                    <a:pt x="16" y="26"/>
                    <a:pt x="16" y="24"/>
                  </a:cubicBezTo>
                  <a:cubicBezTo>
                    <a:pt x="17" y="21"/>
                    <a:pt x="16" y="22"/>
                    <a:pt x="19" y="21"/>
                  </a:cubicBezTo>
                  <a:cubicBezTo>
                    <a:pt x="22" y="21"/>
                    <a:pt x="21" y="19"/>
                    <a:pt x="22" y="17"/>
                  </a:cubicBezTo>
                  <a:cubicBezTo>
                    <a:pt x="22" y="17"/>
                    <a:pt x="26" y="20"/>
                    <a:pt x="25" y="14"/>
                  </a:cubicBezTo>
                  <a:cubicBezTo>
                    <a:pt x="27" y="14"/>
                    <a:pt x="27" y="15"/>
                    <a:pt x="29" y="15"/>
                  </a:cubicBezTo>
                  <a:cubicBezTo>
                    <a:pt x="29" y="13"/>
                    <a:pt x="27" y="12"/>
                    <a:pt x="28" y="10"/>
                  </a:cubicBezTo>
                  <a:cubicBezTo>
                    <a:pt x="33" y="11"/>
                    <a:pt x="32" y="5"/>
                    <a:pt x="33" y="3"/>
                  </a:cubicBezTo>
                  <a:cubicBezTo>
                    <a:pt x="34" y="2"/>
                    <a:pt x="38" y="3"/>
                    <a:pt x="37" y="0"/>
                  </a:cubicBezTo>
                  <a:cubicBezTo>
                    <a:pt x="39" y="1"/>
                    <a:pt x="39" y="3"/>
                    <a:pt x="42" y="3"/>
                  </a:cubicBezTo>
                  <a:cubicBezTo>
                    <a:pt x="40" y="7"/>
                    <a:pt x="44" y="6"/>
                    <a:pt x="43" y="10"/>
                  </a:cubicBezTo>
                  <a:cubicBezTo>
                    <a:pt x="41" y="10"/>
                    <a:pt x="42" y="13"/>
                    <a:pt x="42" y="14"/>
                  </a:cubicBezTo>
                  <a:cubicBezTo>
                    <a:pt x="41" y="14"/>
                    <a:pt x="39" y="14"/>
                    <a:pt x="39" y="14"/>
                  </a:cubicBezTo>
                  <a:cubicBezTo>
                    <a:pt x="38" y="15"/>
                    <a:pt x="38" y="18"/>
                    <a:pt x="37" y="21"/>
                  </a:cubicBezTo>
                  <a:cubicBezTo>
                    <a:pt x="35" y="23"/>
                    <a:pt x="35" y="20"/>
                    <a:pt x="32" y="22"/>
                  </a:cubicBezTo>
                  <a:cubicBezTo>
                    <a:pt x="28" y="24"/>
                    <a:pt x="29" y="29"/>
                    <a:pt x="28" y="32"/>
                  </a:cubicBezTo>
                  <a:cubicBezTo>
                    <a:pt x="27" y="33"/>
                    <a:pt x="23" y="33"/>
                    <a:pt x="25" y="38"/>
                  </a:cubicBezTo>
                  <a:cubicBezTo>
                    <a:pt x="22" y="37"/>
                    <a:pt x="22" y="39"/>
                    <a:pt x="22" y="41"/>
                  </a:cubicBezTo>
                  <a:cubicBezTo>
                    <a:pt x="19" y="37"/>
                    <a:pt x="11" y="44"/>
                    <a:pt x="11" y="36"/>
                  </a:cubicBezTo>
                  <a:cubicBezTo>
                    <a:pt x="10" y="37"/>
                    <a:pt x="7" y="39"/>
                    <a:pt x="5" y="38"/>
                  </a:cubicBezTo>
                  <a:cubicBezTo>
                    <a:pt x="5" y="38"/>
                    <a:pt x="4" y="35"/>
                    <a:pt x="4" y="35"/>
                  </a:cubicBezTo>
                  <a:cubicBezTo>
                    <a:pt x="1" y="35"/>
                    <a:pt x="7" y="40"/>
                    <a:pt x="1" y="38"/>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15" name="Freeform 104"/>
            <p:cNvSpPr>
              <a:spLocks/>
            </p:cNvSpPr>
            <p:nvPr/>
          </p:nvSpPr>
          <p:spPr bwMode="auto">
            <a:xfrm>
              <a:off x="2303462" y="830262"/>
              <a:ext cx="228600" cy="168275"/>
            </a:xfrm>
            <a:custGeom>
              <a:avLst/>
              <a:gdLst>
                <a:gd name="T0" fmla="*/ 16 w 61"/>
                <a:gd name="T1" fmla="*/ 0 h 45"/>
                <a:gd name="T2" fmla="*/ 23 w 61"/>
                <a:gd name="T3" fmla="*/ 5 h 45"/>
                <a:gd name="T4" fmla="*/ 28 w 61"/>
                <a:gd name="T5" fmla="*/ 7 h 45"/>
                <a:gd name="T6" fmla="*/ 30 w 61"/>
                <a:gd name="T7" fmla="*/ 7 h 45"/>
                <a:gd name="T8" fmla="*/ 32 w 61"/>
                <a:gd name="T9" fmla="*/ 8 h 45"/>
                <a:gd name="T10" fmla="*/ 36 w 61"/>
                <a:gd name="T11" fmla="*/ 11 h 45"/>
                <a:gd name="T12" fmla="*/ 40 w 61"/>
                <a:gd name="T13" fmla="*/ 11 h 45"/>
                <a:gd name="T14" fmla="*/ 49 w 61"/>
                <a:gd name="T15" fmla="*/ 14 h 45"/>
                <a:gd name="T16" fmla="*/ 49 w 61"/>
                <a:gd name="T17" fmla="*/ 18 h 45"/>
                <a:gd name="T18" fmla="*/ 53 w 61"/>
                <a:gd name="T19" fmla="*/ 18 h 45"/>
                <a:gd name="T20" fmla="*/ 53 w 61"/>
                <a:gd name="T21" fmla="*/ 21 h 45"/>
                <a:gd name="T22" fmla="*/ 61 w 61"/>
                <a:gd name="T23" fmla="*/ 26 h 45"/>
                <a:gd name="T24" fmla="*/ 60 w 61"/>
                <a:gd name="T25" fmla="*/ 31 h 45"/>
                <a:gd name="T26" fmla="*/ 57 w 61"/>
                <a:gd name="T27" fmla="*/ 29 h 45"/>
                <a:gd name="T28" fmla="*/ 50 w 61"/>
                <a:gd name="T29" fmla="*/ 33 h 45"/>
                <a:gd name="T30" fmla="*/ 49 w 61"/>
                <a:gd name="T31" fmla="*/ 36 h 45"/>
                <a:gd name="T32" fmla="*/ 46 w 61"/>
                <a:gd name="T33" fmla="*/ 39 h 45"/>
                <a:gd name="T34" fmla="*/ 37 w 61"/>
                <a:gd name="T35" fmla="*/ 39 h 45"/>
                <a:gd name="T36" fmla="*/ 37 w 61"/>
                <a:gd name="T37" fmla="*/ 41 h 45"/>
                <a:gd name="T38" fmla="*/ 32 w 61"/>
                <a:gd name="T39" fmla="*/ 42 h 45"/>
                <a:gd name="T40" fmla="*/ 30 w 61"/>
                <a:gd name="T41" fmla="*/ 39 h 45"/>
                <a:gd name="T42" fmla="*/ 22 w 61"/>
                <a:gd name="T43" fmla="*/ 39 h 45"/>
                <a:gd name="T44" fmla="*/ 19 w 61"/>
                <a:gd name="T45" fmla="*/ 36 h 45"/>
                <a:gd name="T46" fmla="*/ 23 w 61"/>
                <a:gd name="T47" fmla="*/ 33 h 45"/>
                <a:gd name="T48" fmla="*/ 16 w 61"/>
                <a:gd name="T49" fmla="*/ 32 h 45"/>
                <a:gd name="T50" fmla="*/ 21 w 61"/>
                <a:gd name="T51" fmla="*/ 29 h 45"/>
                <a:gd name="T52" fmla="*/ 23 w 61"/>
                <a:gd name="T53" fmla="*/ 26 h 45"/>
                <a:gd name="T54" fmla="*/ 28 w 61"/>
                <a:gd name="T55" fmla="*/ 28 h 45"/>
                <a:gd name="T56" fmla="*/ 26 w 61"/>
                <a:gd name="T57" fmla="*/ 24 h 45"/>
                <a:gd name="T58" fmla="*/ 14 w 61"/>
                <a:gd name="T59" fmla="*/ 26 h 45"/>
                <a:gd name="T60" fmla="*/ 9 w 61"/>
                <a:gd name="T61" fmla="*/ 25 h 45"/>
                <a:gd name="T62" fmla="*/ 7 w 61"/>
                <a:gd name="T63" fmla="*/ 22 h 45"/>
                <a:gd name="T64" fmla="*/ 1 w 61"/>
                <a:gd name="T65" fmla="*/ 19 h 45"/>
                <a:gd name="T66" fmla="*/ 0 w 61"/>
                <a:gd name="T67" fmla="*/ 15 h 45"/>
                <a:gd name="T68" fmla="*/ 4 w 61"/>
                <a:gd name="T69" fmla="*/ 12 h 45"/>
                <a:gd name="T70" fmla="*/ 7 w 61"/>
                <a:gd name="T71" fmla="*/ 10 h 45"/>
                <a:gd name="T72" fmla="*/ 8 w 61"/>
                <a:gd name="T73" fmla="*/ 5 h 45"/>
                <a:gd name="T74" fmla="*/ 11 w 61"/>
                <a:gd name="T75" fmla="*/ 5 h 45"/>
                <a:gd name="T76" fmla="*/ 14 w 61"/>
                <a:gd name="T77" fmla="*/ 3 h 45"/>
                <a:gd name="T78" fmla="*/ 16 w 61"/>
                <a:gd name="T7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45">
                  <a:moveTo>
                    <a:pt x="16" y="0"/>
                  </a:moveTo>
                  <a:cubicBezTo>
                    <a:pt x="18" y="2"/>
                    <a:pt x="22" y="2"/>
                    <a:pt x="23" y="5"/>
                  </a:cubicBezTo>
                  <a:cubicBezTo>
                    <a:pt x="26" y="4"/>
                    <a:pt x="27" y="6"/>
                    <a:pt x="28" y="7"/>
                  </a:cubicBezTo>
                  <a:cubicBezTo>
                    <a:pt x="28" y="7"/>
                    <a:pt x="30" y="6"/>
                    <a:pt x="30" y="7"/>
                  </a:cubicBezTo>
                  <a:cubicBezTo>
                    <a:pt x="31" y="7"/>
                    <a:pt x="31" y="9"/>
                    <a:pt x="32" y="8"/>
                  </a:cubicBezTo>
                  <a:cubicBezTo>
                    <a:pt x="34" y="6"/>
                    <a:pt x="33" y="9"/>
                    <a:pt x="36" y="11"/>
                  </a:cubicBezTo>
                  <a:cubicBezTo>
                    <a:pt x="37" y="12"/>
                    <a:pt x="39" y="11"/>
                    <a:pt x="40" y="11"/>
                  </a:cubicBezTo>
                  <a:cubicBezTo>
                    <a:pt x="41" y="11"/>
                    <a:pt x="43" y="16"/>
                    <a:pt x="49" y="14"/>
                  </a:cubicBezTo>
                  <a:cubicBezTo>
                    <a:pt x="49" y="18"/>
                    <a:pt x="49" y="18"/>
                    <a:pt x="49" y="18"/>
                  </a:cubicBezTo>
                  <a:cubicBezTo>
                    <a:pt x="50" y="19"/>
                    <a:pt x="52" y="17"/>
                    <a:pt x="53" y="18"/>
                  </a:cubicBezTo>
                  <a:cubicBezTo>
                    <a:pt x="53" y="18"/>
                    <a:pt x="52" y="20"/>
                    <a:pt x="53" y="21"/>
                  </a:cubicBezTo>
                  <a:cubicBezTo>
                    <a:pt x="55" y="23"/>
                    <a:pt x="58" y="24"/>
                    <a:pt x="61" y="26"/>
                  </a:cubicBezTo>
                  <a:cubicBezTo>
                    <a:pt x="61" y="28"/>
                    <a:pt x="61" y="30"/>
                    <a:pt x="60" y="31"/>
                  </a:cubicBezTo>
                  <a:cubicBezTo>
                    <a:pt x="58" y="31"/>
                    <a:pt x="57" y="29"/>
                    <a:pt x="57" y="29"/>
                  </a:cubicBezTo>
                  <a:cubicBezTo>
                    <a:pt x="54" y="30"/>
                    <a:pt x="53" y="33"/>
                    <a:pt x="50" y="33"/>
                  </a:cubicBezTo>
                  <a:cubicBezTo>
                    <a:pt x="49" y="34"/>
                    <a:pt x="49" y="35"/>
                    <a:pt x="49" y="36"/>
                  </a:cubicBezTo>
                  <a:cubicBezTo>
                    <a:pt x="46" y="36"/>
                    <a:pt x="46" y="37"/>
                    <a:pt x="46" y="39"/>
                  </a:cubicBezTo>
                  <a:cubicBezTo>
                    <a:pt x="41" y="40"/>
                    <a:pt x="40" y="36"/>
                    <a:pt x="37" y="39"/>
                  </a:cubicBezTo>
                  <a:cubicBezTo>
                    <a:pt x="36" y="39"/>
                    <a:pt x="37" y="41"/>
                    <a:pt x="37" y="41"/>
                  </a:cubicBezTo>
                  <a:cubicBezTo>
                    <a:pt x="37" y="45"/>
                    <a:pt x="32" y="37"/>
                    <a:pt x="32" y="42"/>
                  </a:cubicBezTo>
                  <a:cubicBezTo>
                    <a:pt x="30" y="42"/>
                    <a:pt x="31" y="40"/>
                    <a:pt x="30" y="39"/>
                  </a:cubicBezTo>
                  <a:cubicBezTo>
                    <a:pt x="27" y="42"/>
                    <a:pt x="26" y="38"/>
                    <a:pt x="22" y="39"/>
                  </a:cubicBezTo>
                  <a:cubicBezTo>
                    <a:pt x="22" y="37"/>
                    <a:pt x="21" y="36"/>
                    <a:pt x="19" y="36"/>
                  </a:cubicBezTo>
                  <a:cubicBezTo>
                    <a:pt x="19" y="34"/>
                    <a:pt x="23" y="36"/>
                    <a:pt x="23" y="33"/>
                  </a:cubicBezTo>
                  <a:cubicBezTo>
                    <a:pt x="24" y="30"/>
                    <a:pt x="18" y="33"/>
                    <a:pt x="16" y="32"/>
                  </a:cubicBezTo>
                  <a:cubicBezTo>
                    <a:pt x="15" y="28"/>
                    <a:pt x="19" y="30"/>
                    <a:pt x="21" y="29"/>
                  </a:cubicBezTo>
                  <a:cubicBezTo>
                    <a:pt x="21" y="29"/>
                    <a:pt x="23" y="26"/>
                    <a:pt x="23" y="26"/>
                  </a:cubicBezTo>
                  <a:cubicBezTo>
                    <a:pt x="24" y="26"/>
                    <a:pt x="26" y="29"/>
                    <a:pt x="28" y="28"/>
                  </a:cubicBezTo>
                  <a:cubicBezTo>
                    <a:pt x="28" y="26"/>
                    <a:pt x="26" y="25"/>
                    <a:pt x="26" y="24"/>
                  </a:cubicBezTo>
                  <a:cubicBezTo>
                    <a:pt x="25" y="25"/>
                    <a:pt x="16" y="24"/>
                    <a:pt x="14" y="26"/>
                  </a:cubicBezTo>
                  <a:cubicBezTo>
                    <a:pt x="11" y="29"/>
                    <a:pt x="13" y="26"/>
                    <a:pt x="9" y="25"/>
                  </a:cubicBezTo>
                  <a:cubicBezTo>
                    <a:pt x="5" y="24"/>
                    <a:pt x="2" y="26"/>
                    <a:pt x="7" y="22"/>
                  </a:cubicBezTo>
                  <a:cubicBezTo>
                    <a:pt x="6" y="20"/>
                    <a:pt x="2" y="21"/>
                    <a:pt x="1" y="19"/>
                  </a:cubicBezTo>
                  <a:cubicBezTo>
                    <a:pt x="3" y="17"/>
                    <a:pt x="6" y="13"/>
                    <a:pt x="0" y="15"/>
                  </a:cubicBezTo>
                  <a:cubicBezTo>
                    <a:pt x="0" y="14"/>
                    <a:pt x="1" y="12"/>
                    <a:pt x="4" y="12"/>
                  </a:cubicBezTo>
                  <a:cubicBezTo>
                    <a:pt x="5" y="12"/>
                    <a:pt x="5" y="10"/>
                    <a:pt x="7" y="10"/>
                  </a:cubicBezTo>
                  <a:cubicBezTo>
                    <a:pt x="9" y="10"/>
                    <a:pt x="7" y="7"/>
                    <a:pt x="8" y="5"/>
                  </a:cubicBezTo>
                  <a:cubicBezTo>
                    <a:pt x="8" y="5"/>
                    <a:pt x="10" y="6"/>
                    <a:pt x="11" y="5"/>
                  </a:cubicBezTo>
                  <a:cubicBezTo>
                    <a:pt x="12" y="5"/>
                    <a:pt x="12" y="3"/>
                    <a:pt x="14" y="3"/>
                  </a:cubicBezTo>
                  <a:cubicBezTo>
                    <a:pt x="14" y="1"/>
                    <a:pt x="16" y="2"/>
                    <a:pt x="16"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16" name="Freeform 105"/>
            <p:cNvSpPr>
              <a:spLocks/>
            </p:cNvSpPr>
            <p:nvPr/>
          </p:nvSpPr>
          <p:spPr bwMode="auto">
            <a:xfrm>
              <a:off x="4598987" y="893762"/>
              <a:ext cx="306388" cy="153988"/>
            </a:xfrm>
            <a:custGeom>
              <a:avLst/>
              <a:gdLst>
                <a:gd name="T0" fmla="*/ 29 w 82"/>
                <a:gd name="T1" fmla="*/ 28 h 41"/>
                <a:gd name="T2" fmla="*/ 26 w 82"/>
                <a:gd name="T3" fmla="*/ 29 h 41"/>
                <a:gd name="T4" fmla="*/ 19 w 82"/>
                <a:gd name="T5" fmla="*/ 28 h 41"/>
                <a:gd name="T6" fmla="*/ 23 w 82"/>
                <a:gd name="T7" fmla="*/ 25 h 41"/>
                <a:gd name="T8" fmla="*/ 31 w 82"/>
                <a:gd name="T9" fmla="*/ 19 h 41"/>
                <a:gd name="T10" fmla="*/ 29 w 82"/>
                <a:gd name="T11" fmla="*/ 15 h 41"/>
                <a:gd name="T12" fmla="*/ 22 w 82"/>
                <a:gd name="T13" fmla="*/ 15 h 41"/>
                <a:gd name="T14" fmla="*/ 15 w 82"/>
                <a:gd name="T15" fmla="*/ 21 h 41"/>
                <a:gd name="T16" fmla="*/ 5 w 82"/>
                <a:gd name="T17" fmla="*/ 19 h 41"/>
                <a:gd name="T18" fmla="*/ 6 w 82"/>
                <a:gd name="T19" fmla="*/ 9 h 41"/>
                <a:gd name="T20" fmla="*/ 3 w 82"/>
                <a:gd name="T21" fmla="*/ 11 h 41"/>
                <a:gd name="T22" fmla="*/ 2 w 82"/>
                <a:gd name="T23" fmla="*/ 4 h 41"/>
                <a:gd name="T24" fmla="*/ 5 w 82"/>
                <a:gd name="T25" fmla="*/ 5 h 41"/>
                <a:gd name="T26" fmla="*/ 13 w 82"/>
                <a:gd name="T27" fmla="*/ 2 h 41"/>
                <a:gd name="T28" fmla="*/ 15 w 82"/>
                <a:gd name="T29" fmla="*/ 7 h 41"/>
                <a:gd name="T30" fmla="*/ 26 w 82"/>
                <a:gd name="T31" fmla="*/ 8 h 41"/>
                <a:gd name="T32" fmla="*/ 30 w 82"/>
                <a:gd name="T33" fmla="*/ 2 h 41"/>
                <a:gd name="T34" fmla="*/ 44 w 82"/>
                <a:gd name="T35" fmla="*/ 4 h 41"/>
                <a:gd name="T36" fmla="*/ 45 w 82"/>
                <a:gd name="T37" fmla="*/ 4 h 41"/>
                <a:gd name="T38" fmla="*/ 51 w 82"/>
                <a:gd name="T39" fmla="*/ 8 h 41"/>
                <a:gd name="T40" fmla="*/ 50 w 82"/>
                <a:gd name="T41" fmla="*/ 11 h 41"/>
                <a:gd name="T42" fmla="*/ 57 w 82"/>
                <a:gd name="T43" fmla="*/ 9 h 41"/>
                <a:gd name="T44" fmla="*/ 65 w 82"/>
                <a:gd name="T45" fmla="*/ 12 h 41"/>
                <a:gd name="T46" fmla="*/ 67 w 82"/>
                <a:gd name="T47" fmla="*/ 15 h 41"/>
                <a:gd name="T48" fmla="*/ 68 w 82"/>
                <a:gd name="T49" fmla="*/ 16 h 41"/>
                <a:gd name="T50" fmla="*/ 69 w 82"/>
                <a:gd name="T51" fmla="*/ 19 h 41"/>
                <a:gd name="T52" fmla="*/ 72 w 82"/>
                <a:gd name="T53" fmla="*/ 19 h 41"/>
                <a:gd name="T54" fmla="*/ 72 w 82"/>
                <a:gd name="T55" fmla="*/ 22 h 41"/>
                <a:gd name="T56" fmla="*/ 75 w 82"/>
                <a:gd name="T57" fmla="*/ 22 h 41"/>
                <a:gd name="T58" fmla="*/ 76 w 82"/>
                <a:gd name="T59" fmla="*/ 26 h 41"/>
                <a:gd name="T60" fmla="*/ 81 w 82"/>
                <a:gd name="T61" fmla="*/ 26 h 41"/>
                <a:gd name="T62" fmla="*/ 76 w 82"/>
                <a:gd name="T63" fmla="*/ 29 h 41"/>
                <a:gd name="T64" fmla="*/ 76 w 82"/>
                <a:gd name="T65" fmla="*/ 30 h 41"/>
                <a:gd name="T66" fmla="*/ 62 w 82"/>
                <a:gd name="T67" fmla="*/ 30 h 41"/>
                <a:gd name="T68" fmla="*/ 62 w 82"/>
                <a:gd name="T69" fmla="*/ 22 h 41"/>
                <a:gd name="T70" fmla="*/ 48 w 82"/>
                <a:gd name="T71" fmla="*/ 21 h 41"/>
                <a:gd name="T72" fmla="*/ 47 w 82"/>
                <a:gd name="T73" fmla="*/ 25 h 41"/>
                <a:gd name="T74" fmla="*/ 44 w 82"/>
                <a:gd name="T75" fmla="*/ 25 h 41"/>
                <a:gd name="T76" fmla="*/ 41 w 82"/>
                <a:gd name="T77" fmla="*/ 28 h 41"/>
                <a:gd name="T78" fmla="*/ 43 w 82"/>
                <a:gd name="T79" fmla="*/ 29 h 41"/>
                <a:gd name="T80" fmla="*/ 38 w 82"/>
                <a:gd name="T81" fmla="*/ 30 h 41"/>
                <a:gd name="T82" fmla="*/ 38 w 82"/>
                <a:gd name="T83" fmla="*/ 39 h 41"/>
                <a:gd name="T84" fmla="*/ 20 w 82"/>
                <a:gd name="T85" fmla="*/ 33 h 41"/>
                <a:gd name="T86" fmla="*/ 24 w 82"/>
                <a:gd name="T87" fmla="*/ 30 h 41"/>
                <a:gd name="T88" fmla="*/ 30 w 82"/>
                <a:gd name="T89" fmla="*/ 30 h 41"/>
                <a:gd name="T90" fmla="*/ 29 w 82"/>
                <a:gd name="T9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41">
                  <a:moveTo>
                    <a:pt x="29" y="28"/>
                  </a:moveTo>
                  <a:cubicBezTo>
                    <a:pt x="28" y="25"/>
                    <a:pt x="26" y="29"/>
                    <a:pt x="26" y="29"/>
                  </a:cubicBezTo>
                  <a:cubicBezTo>
                    <a:pt x="24" y="29"/>
                    <a:pt x="22" y="26"/>
                    <a:pt x="19" y="28"/>
                  </a:cubicBezTo>
                  <a:cubicBezTo>
                    <a:pt x="19" y="25"/>
                    <a:pt x="21" y="26"/>
                    <a:pt x="23" y="25"/>
                  </a:cubicBezTo>
                  <a:cubicBezTo>
                    <a:pt x="26" y="23"/>
                    <a:pt x="28" y="20"/>
                    <a:pt x="31" y="19"/>
                  </a:cubicBezTo>
                  <a:cubicBezTo>
                    <a:pt x="31" y="18"/>
                    <a:pt x="28" y="18"/>
                    <a:pt x="29" y="15"/>
                  </a:cubicBezTo>
                  <a:cubicBezTo>
                    <a:pt x="26" y="14"/>
                    <a:pt x="23" y="19"/>
                    <a:pt x="22" y="15"/>
                  </a:cubicBezTo>
                  <a:cubicBezTo>
                    <a:pt x="20" y="17"/>
                    <a:pt x="17" y="19"/>
                    <a:pt x="15" y="21"/>
                  </a:cubicBezTo>
                  <a:cubicBezTo>
                    <a:pt x="10" y="21"/>
                    <a:pt x="10" y="18"/>
                    <a:pt x="5" y="19"/>
                  </a:cubicBezTo>
                  <a:cubicBezTo>
                    <a:pt x="8" y="17"/>
                    <a:pt x="8" y="14"/>
                    <a:pt x="6" y="9"/>
                  </a:cubicBezTo>
                  <a:cubicBezTo>
                    <a:pt x="5" y="9"/>
                    <a:pt x="4" y="10"/>
                    <a:pt x="3" y="11"/>
                  </a:cubicBezTo>
                  <a:cubicBezTo>
                    <a:pt x="0" y="11"/>
                    <a:pt x="3" y="6"/>
                    <a:pt x="2" y="4"/>
                  </a:cubicBezTo>
                  <a:cubicBezTo>
                    <a:pt x="4" y="4"/>
                    <a:pt x="4" y="4"/>
                    <a:pt x="5" y="5"/>
                  </a:cubicBezTo>
                  <a:cubicBezTo>
                    <a:pt x="6" y="2"/>
                    <a:pt x="13" y="6"/>
                    <a:pt x="13" y="2"/>
                  </a:cubicBezTo>
                  <a:cubicBezTo>
                    <a:pt x="15" y="3"/>
                    <a:pt x="14" y="5"/>
                    <a:pt x="15" y="7"/>
                  </a:cubicBezTo>
                  <a:cubicBezTo>
                    <a:pt x="20" y="8"/>
                    <a:pt x="25" y="0"/>
                    <a:pt x="26" y="8"/>
                  </a:cubicBezTo>
                  <a:cubicBezTo>
                    <a:pt x="30" y="8"/>
                    <a:pt x="30" y="6"/>
                    <a:pt x="30" y="2"/>
                  </a:cubicBezTo>
                  <a:cubicBezTo>
                    <a:pt x="34" y="4"/>
                    <a:pt x="38" y="3"/>
                    <a:pt x="44" y="4"/>
                  </a:cubicBezTo>
                  <a:cubicBezTo>
                    <a:pt x="45" y="4"/>
                    <a:pt x="45" y="6"/>
                    <a:pt x="45" y="4"/>
                  </a:cubicBezTo>
                  <a:cubicBezTo>
                    <a:pt x="48" y="4"/>
                    <a:pt x="46" y="10"/>
                    <a:pt x="51" y="8"/>
                  </a:cubicBezTo>
                  <a:cubicBezTo>
                    <a:pt x="51" y="9"/>
                    <a:pt x="50" y="9"/>
                    <a:pt x="50" y="11"/>
                  </a:cubicBezTo>
                  <a:cubicBezTo>
                    <a:pt x="52" y="10"/>
                    <a:pt x="57" y="12"/>
                    <a:pt x="57" y="9"/>
                  </a:cubicBezTo>
                  <a:cubicBezTo>
                    <a:pt x="58" y="11"/>
                    <a:pt x="59" y="13"/>
                    <a:pt x="65" y="12"/>
                  </a:cubicBezTo>
                  <a:cubicBezTo>
                    <a:pt x="63" y="15"/>
                    <a:pt x="64" y="14"/>
                    <a:pt x="67" y="15"/>
                  </a:cubicBezTo>
                  <a:cubicBezTo>
                    <a:pt x="67" y="15"/>
                    <a:pt x="66" y="16"/>
                    <a:pt x="68" y="16"/>
                  </a:cubicBezTo>
                  <a:cubicBezTo>
                    <a:pt x="70" y="17"/>
                    <a:pt x="68" y="18"/>
                    <a:pt x="69" y="19"/>
                  </a:cubicBezTo>
                  <a:cubicBezTo>
                    <a:pt x="70" y="20"/>
                    <a:pt x="72" y="19"/>
                    <a:pt x="72" y="19"/>
                  </a:cubicBezTo>
                  <a:cubicBezTo>
                    <a:pt x="73" y="20"/>
                    <a:pt x="72" y="22"/>
                    <a:pt x="72" y="22"/>
                  </a:cubicBezTo>
                  <a:cubicBezTo>
                    <a:pt x="73" y="23"/>
                    <a:pt x="75" y="22"/>
                    <a:pt x="75" y="22"/>
                  </a:cubicBezTo>
                  <a:cubicBezTo>
                    <a:pt x="76" y="23"/>
                    <a:pt x="75" y="25"/>
                    <a:pt x="76" y="26"/>
                  </a:cubicBezTo>
                  <a:cubicBezTo>
                    <a:pt x="79" y="27"/>
                    <a:pt x="80" y="24"/>
                    <a:pt x="81" y="26"/>
                  </a:cubicBezTo>
                  <a:cubicBezTo>
                    <a:pt x="82" y="30"/>
                    <a:pt x="77" y="28"/>
                    <a:pt x="76" y="29"/>
                  </a:cubicBezTo>
                  <a:cubicBezTo>
                    <a:pt x="76" y="29"/>
                    <a:pt x="76" y="30"/>
                    <a:pt x="76" y="30"/>
                  </a:cubicBezTo>
                  <a:cubicBezTo>
                    <a:pt x="73" y="32"/>
                    <a:pt x="67" y="30"/>
                    <a:pt x="62" y="30"/>
                  </a:cubicBezTo>
                  <a:cubicBezTo>
                    <a:pt x="61" y="26"/>
                    <a:pt x="62" y="27"/>
                    <a:pt x="62" y="22"/>
                  </a:cubicBezTo>
                  <a:cubicBezTo>
                    <a:pt x="61" y="18"/>
                    <a:pt x="51" y="18"/>
                    <a:pt x="48" y="21"/>
                  </a:cubicBezTo>
                  <a:cubicBezTo>
                    <a:pt x="46" y="21"/>
                    <a:pt x="48" y="24"/>
                    <a:pt x="47" y="25"/>
                  </a:cubicBezTo>
                  <a:cubicBezTo>
                    <a:pt x="47" y="25"/>
                    <a:pt x="44" y="24"/>
                    <a:pt x="44" y="25"/>
                  </a:cubicBezTo>
                  <a:cubicBezTo>
                    <a:pt x="43" y="26"/>
                    <a:pt x="44" y="28"/>
                    <a:pt x="41" y="28"/>
                  </a:cubicBezTo>
                  <a:cubicBezTo>
                    <a:pt x="41" y="29"/>
                    <a:pt x="42" y="29"/>
                    <a:pt x="43" y="29"/>
                  </a:cubicBezTo>
                  <a:cubicBezTo>
                    <a:pt x="42" y="31"/>
                    <a:pt x="40" y="30"/>
                    <a:pt x="38" y="30"/>
                  </a:cubicBezTo>
                  <a:cubicBezTo>
                    <a:pt x="37" y="35"/>
                    <a:pt x="38" y="34"/>
                    <a:pt x="38" y="39"/>
                  </a:cubicBezTo>
                  <a:cubicBezTo>
                    <a:pt x="34" y="40"/>
                    <a:pt x="21" y="41"/>
                    <a:pt x="20" y="33"/>
                  </a:cubicBezTo>
                  <a:cubicBezTo>
                    <a:pt x="23" y="33"/>
                    <a:pt x="24" y="32"/>
                    <a:pt x="24" y="30"/>
                  </a:cubicBezTo>
                  <a:cubicBezTo>
                    <a:pt x="28" y="30"/>
                    <a:pt x="27" y="33"/>
                    <a:pt x="30" y="30"/>
                  </a:cubicBezTo>
                  <a:cubicBezTo>
                    <a:pt x="29" y="29"/>
                    <a:pt x="26" y="28"/>
                    <a:pt x="29" y="28"/>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17" name="Freeform 106"/>
            <p:cNvSpPr>
              <a:spLocks/>
            </p:cNvSpPr>
            <p:nvPr/>
          </p:nvSpPr>
          <p:spPr bwMode="auto">
            <a:xfrm>
              <a:off x="1736725" y="1014412"/>
              <a:ext cx="146050" cy="74613"/>
            </a:xfrm>
            <a:custGeom>
              <a:avLst/>
              <a:gdLst>
                <a:gd name="T0" fmla="*/ 38 w 39"/>
                <a:gd name="T1" fmla="*/ 3 h 20"/>
                <a:gd name="T2" fmla="*/ 38 w 39"/>
                <a:gd name="T3" fmla="*/ 7 h 20"/>
                <a:gd name="T4" fmla="*/ 36 w 39"/>
                <a:gd name="T5" fmla="*/ 7 h 20"/>
                <a:gd name="T6" fmla="*/ 36 w 39"/>
                <a:gd name="T7" fmla="*/ 11 h 20"/>
                <a:gd name="T8" fmla="*/ 31 w 39"/>
                <a:gd name="T9" fmla="*/ 14 h 20"/>
                <a:gd name="T10" fmla="*/ 27 w 39"/>
                <a:gd name="T11" fmla="*/ 10 h 20"/>
                <a:gd name="T12" fmla="*/ 23 w 39"/>
                <a:gd name="T13" fmla="*/ 13 h 20"/>
                <a:gd name="T14" fmla="*/ 17 w 39"/>
                <a:gd name="T15" fmla="*/ 18 h 20"/>
                <a:gd name="T16" fmla="*/ 2 w 39"/>
                <a:gd name="T17" fmla="*/ 18 h 20"/>
                <a:gd name="T18" fmla="*/ 0 w 39"/>
                <a:gd name="T19" fmla="*/ 13 h 20"/>
                <a:gd name="T20" fmla="*/ 6 w 39"/>
                <a:gd name="T21" fmla="*/ 14 h 20"/>
                <a:gd name="T22" fmla="*/ 12 w 39"/>
                <a:gd name="T23" fmla="*/ 10 h 20"/>
                <a:gd name="T24" fmla="*/ 14 w 39"/>
                <a:gd name="T25" fmla="*/ 7 h 20"/>
                <a:gd name="T26" fmla="*/ 19 w 39"/>
                <a:gd name="T27" fmla="*/ 6 h 20"/>
                <a:gd name="T28" fmla="*/ 20 w 39"/>
                <a:gd name="T29" fmla="*/ 6 h 20"/>
                <a:gd name="T30" fmla="*/ 23 w 39"/>
                <a:gd name="T31" fmla="*/ 3 h 20"/>
                <a:gd name="T32" fmla="*/ 28 w 39"/>
                <a:gd name="T33" fmla="*/ 3 h 20"/>
                <a:gd name="T34" fmla="*/ 38 w 39"/>
                <a:gd name="T3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8" y="3"/>
                  </a:moveTo>
                  <a:cubicBezTo>
                    <a:pt x="38" y="3"/>
                    <a:pt x="39" y="6"/>
                    <a:pt x="38" y="7"/>
                  </a:cubicBezTo>
                  <a:cubicBezTo>
                    <a:pt x="38" y="7"/>
                    <a:pt x="36" y="6"/>
                    <a:pt x="36" y="7"/>
                  </a:cubicBezTo>
                  <a:cubicBezTo>
                    <a:pt x="35" y="7"/>
                    <a:pt x="37" y="11"/>
                    <a:pt x="36" y="11"/>
                  </a:cubicBezTo>
                  <a:cubicBezTo>
                    <a:pt x="34" y="11"/>
                    <a:pt x="32" y="9"/>
                    <a:pt x="31" y="14"/>
                  </a:cubicBezTo>
                  <a:cubicBezTo>
                    <a:pt x="29" y="14"/>
                    <a:pt x="30" y="9"/>
                    <a:pt x="27" y="10"/>
                  </a:cubicBezTo>
                  <a:cubicBezTo>
                    <a:pt x="24" y="9"/>
                    <a:pt x="25" y="12"/>
                    <a:pt x="23" y="13"/>
                  </a:cubicBezTo>
                  <a:cubicBezTo>
                    <a:pt x="21" y="15"/>
                    <a:pt x="17" y="14"/>
                    <a:pt x="17" y="18"/>
                  </a:cubicBezTo>
                  <a:cubicBezTo>
                    <a:pt x="11" y="20"/>
                    <a:pt x="8" y="19"/>
                    <a:pt x="2" y="18"/>
                  </a:cubicBezTo>
                  <a:cubicBezTo>
                    <a:pt x="2" y="16"/>
                    <a:pt x="0" y="15"/>
                    <a:pt x="0" y="13"/>
                  </a:cubicBezTo>
                  <a:cubicBezTo>
                    <a:pt x="2" y="14"/>
                    <a:pt x="4" y="14"/>
                    <a:pt x="6" y="14"/>
                  </a:cubicBezTo>
                  <a:cubicBezTo>
                    <a:pt x="9" y="14"/>
                    <a:pt x="9" y="10"/>
                    <a:pt x="12" y="10"/>
                  </a:cubicBezTo>
                  <a:cubicBezTo>
                    <a:pt x="12" y="10"/>
                    <a:pt x="14" y="6"/>
                    <a:pt x="14" y="7"/>
                  </a:cubicBezTo>
                  <a:cubicBezTo>
                    <a:pt x="17" y="10"/>
                    <a:pt x="15" y="6"/>
                    <a:pt x="19" y="6"/>
                  </a:cubicBezTo>
                  <a:cubicBezTo>
                    <a:pt x="19" y="5"/>
                    <a:pt x="20" y="6"/>
                    <a:pt x="20" y="6"/>
                  </a:cubicBezTo>
                  <a:cubicBezTo>
                    <a:pt x="21" y="5"/>
                    <a:pt x="23" y="3"/>
                    <a:pt x="23" y="3"/>
                  </a:cubicBezTo>
                  <a:cubicBezTo>
                    <a:pt x="25" y="2"/>
                    <a:pt x="27" y="3"/>
                    <a:pt x="28" y="3"/>
                  </a:cubicBezTo>
                  <a:cubicBezTo>
                    <a:pt x="30" y="2"/>
                    <a:pt x="35" y="0"/>
                    <a:pt x="38" y="3"/>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18" name="Freeform 107"/>
            <p:cNvSpPr>
              <a:spLocks/>
            </p:cNvSpPr>
            <p:nvPr/>
          </p:nvSpPr>
          <p:spPr bwMode="auto">
            <a:xfrm>
              <a:off x="2135187" y="1042987"/>
              <a:ext cx="146050" cy="76200"/>
            </a:xfrm>
            <a:custGeom>
              <a:avLst/>
              <a:gdLst>
                <a:gd name="T0" fmla="*/ 35 w 39"/>
                <a:gd name="T1" fmla="*/ 2 h 20"/>
                <a:gd name="T2" fmla="*/ 39 w 39"/>
                <a:gd name="T3" fmla="*/ 14 h 20"/>
                <a:gd name="T4" fmla="*/ 36 w 39"/>
                <a:gd name="T5" fmla="*/ 13 h 20"/>
                <a:gd name="T6" fmla="*/ 36 w 39"/>
                <a:gd name="T7" fmla="*/ 17 h 20"/>
                <a:gd name="T8" fmla="*/ 31 w 39"/>
                <a:gd name="T9" fmla="*/ 19 h 20"/>
                <a:gd name="T10" fmla="*/ 29 w 39"/>
                <a:gd name="T11" fmla="*/ 20 h 20"/>
                <a:gd name="T12" fmla="*/ 25 w 39"/>
                <a:gd name="T13" fmla="*/ 20 h 20"/>
                <a:gd name="T14" fmla="*/ 25 w 39"/>
                <a:gd name="T15" fmla="*/ 14 h 20"/>
                <a:gd name="T16" fmla="*/ 11 w 39"/>
                <a:gd name="T17" fmla="*/ 13 h 20"/>
                <a:gd name="T18" fmla="*/ 0 w 39"/>
                <a:gd name="T19" fmla="*/ 6 h 20"/>
                <a:gd name="T20" fmla="*/ 1 w 39"/>
                <a:gd name="T21" fmla="*/ 3 h 20"/>
                <a:gd name="T22" fmla="*/ 4 w 39"/>
                <a:gd name="T23" fmla="*/ 5 h 20"/>
                <a:gd name="T24" fmla="*/ 11 w 39"/>
                <a:gd name="T25" fmla="*/ 7 h 20"/>
                <a:gd name="T26" fmla="*/ 14 w 39"/>
                <a:gd name="T27" fmla="*/ 7 h 20"/>
                <a:gd name="T28" fmla="*/ 15 w 39"/>
                <a:gd name="T29" fmla="*/ 10 h 20"/>
                <a:gd name="T30" fmla="*/ 16 w 39"/>
                <a:gd name="T31" fmla="*/ 5 h 20"/>
                <a:gd name="T32" fmla="*/ 19 w 39"/>
                <a:gd name="T33" fmla="*/ 7 h 20"/>
                <a:gd name="T34" fmla="*/ 35 w 39"/>
                <a:gd name="T3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5" y="2"/>
                  </a:moveTo>
                  <a:cubicBezTo>
                    <a:pt x="33" y="9"/>
                    <a:pt x="39" y="9"/>
                    <a:pt x="39" y="14"/>
                  </a:cubicBezTo>
                  <a:cubicBezTo>
                    <a:pt x="38" y="15"/>
                    <a:pt x="37" y="12"/>
                    <a:pt x="36" y="13"/>
                  </a:cubicBezTo>
                  <a:cubicBezTo>
                    <a:pt x="35" y="14"/>
                    <a:pt x="37" y="17"/>
                    <a:pt x="36" y="17"/>
                  </a:cubicBezTo>
                  <a:cubicBezTo>
                    <a:pt x="35" y="18"/>
                    <a:pt x="32" y="18"/>
                    <a:pt x="31" y="19"/>
                  </a:cubicBezTo>
                  <a:cubicBezTo>
                    <a:pt x="30" y="19"/>
                    <a:pt x="30" y="20"/>
                    <a:pt x="29" y="20"/>
                  </a:cubicBezTo>
                  <a:cubicBezTo>
                    <a:pt x="28" y="20"/>
                    <a:pt x="26" y="20"/>
                    <a:pt x="25" y="20"/>
                  </a:cubicBezTo>
                  <a:cubicBezTo>
                    <a:pt x="23" y="18"/>
                    <a:pt x="23" y="16"/>
                    <a:pt x="25" y="14"/>
                  </a:cubicBezTo>
                  <a:cubicBezTo>
                    <a:pt x="20" y="17"/>
                    <a:pt x="17" y="13"/>
                    <a:pt x="11" y="13"/>
                  </a:cubicBezTo>
                  <a:cubicBezTo>
                    <a:pt x="10" y="8"/>
                    <a:pt x="3" y="9"/>
                    <a:pt x="0" y="6"/>
                  </a:cubicBezTo>
                  <a:cubicBezTo>
                    <a:pt x="0" y="6"/>
                    <a:pt x="1" y="3"/>
                    <a:pt x="1" y="3"/>
                  </a:cubicBezTo>
                  <a:cubicBezTo>
                    <a:pt x="3" y="2"/>
                    <a:pt x="3" y="4"/>
                    <a:pt x="4" y="5"/>
                  </a:cubicBezTo>
                  <a:cubicBezTo>
                    <a:pt x="6" y="5"/>
                    <a:pt x="10" y="6"/>
                    <a:pt x="11" y="7"/>
                  </a:cubicBezTo>
                  <a:cubicBezTo>
                    <a:pt x="11" y="8"/>
                    <a:pt x="13" y="7"/>
                    <a:pt x="14" y="7"/>
                  </a:cubicBezTo>
                  <a:cubicBezTo>
                    <a:pt x="14" y="8"/>
                    <a:pt x="13" y="11"/>
                    <a:pt x="15" y="10"/>
                  </a:cubicBezTo>
                  <a:cubicBezTo>
                    <a:pt x="19" y="9"/>
                    <a:pt x="13" y="6"/>
                    <a:pt x="16" y="5"/>
                  </a:cubicBezTo>
                  <a:cubicBezTo>
                    <a:pt x="19" y="3"/>
                    <a:pt x="19" y="7"/>
                    <a:pt x="19" y="7"/>
                  </a:cubicBezTo>
                  <a:cubicBezTo>
                    <a:pt x="24" y="7"/>
                    <a:pt x="26" y="0"/>
                    <a:pt x="35" y="2"/>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19" name="Freeform 108"/>
            <p:cNvSpPr>
              <a:spLocks/>
            </p:cNvSpPr>
            <p:nvPr/>
          </p:nvSpPr>
          <p:spPr bwMode="auto">
            <a:xfrm>
              <a:off x="1852612" y="1047750"/>
              <a:ext cx="258763" cy="96838"/>
            </a:xfrm>
            <a:custGeom>
              <a:avLst/>
              <a:gdLst>
                <a:gd name="T0" fmla="*/ 31 w 69"/>
                <a:gd name="T1" fmla="*/ 9 h 26"/>
                <a:gd name="T2" fmla="*/ 45 w 69"/>
                <a:gd name="T3" fmla="*/ 15 h 26"/>
                <a:gd name="T4" fmla="*/ 45 w 69"/>
                <a:gd name="T5" fmla="*/ 8 h 26"/>
                <a:gd name="T6" fmla="*/ 41 w 69"/>
                <a:gd name="T7" fmla="*/ 2 h 26"/>
                <a:gd name="T8" fmla="*/ 51 w 69"/>
                <a:gd name="T9" fmla="*/ 1 h 26"/>
                <a:gd name="T10" fmla="*/ 54 w 69"/>
                <a:gd name="T11" fmla="*/ 4 h 26"/>
                <a:gd name="T12" fmla="*/ 54 w 69"/>
                <a:gd name="T13" fmla="*/ 6 h 26"/>
                <a:gd name="T14" fmla="*/ 59 w 69"/>
                <a:gd name="T15" fmla="*/ 11 h 26"/>
                <a:gd name="T16" fmla="*/ 63 w 69"/>
                <a:gd name="T17" fmla="*/ 8 h 26"/>
                <a:gd name="T18" fmla="*/ 68 w 69"/>
                <a:gd name="T19" fmla="*/ 11 h 26"/>
                <a:gd name="T20" fmla="*/ 69 w 69"/>
                <a:gd name="T21" fmla="*/ 13 h 26"/>
                <a:gd name="T22" fmla="*/ 68 w 69"/>
                <a:gd name="T23" fmla="*/ 19 h 26"/>
                <a:gd name="T24" fmla="*/ 59 w 69"/>
                <a:gd name="T25" fmla="*/ 20 h 26"/>
                <a:gd name="T26" fmla="*/ 54 w 69"/>
                <a:gd name="T27" fmla="*/ 19 h 26"/>
                <a:gd name="T28" fmla="*/ 41 w 69"/>
                <a:gd name="T29" fmla="*/ 22 h 26"/>
                <a:gd name="T30" fmla="*/ 38 w 69"/>
                <a:gd name="T31" fmla="*/ 22 h 26"/>
                <a:gd name="T32" fmla="*/ 34 w 69"/>
                <a:gd name="T33" fmla="*/ 23 h 26"/>
                <a:gd name="T34" fmla="*/ 20 w 69"/>
                <a:gd name="T35" fmla="*/ 26 h 26"/>
                <a:gd name="T36" fmla="*/ 33 w 69"/>
                <a:gd name="T37" fmla="*/ 22 h 26"/>
                <a:gd name="T38" fmla="*/ 26 w 69"/>
                <a:gd name="T39" fmla="*/ 19 h 26"/>
                <a:gd name="T40" fmla="*/ 20 w 69"/>
                <a:gd name="T41" fmla="*/ 16 h 26"/>
                <a:gd name="T42" fmla="*/ 14 w 69"/>
                <a:gd name="T43" fmla="*/ 19 h 26"/>
                <a:gd name="T44" fmla="*/ 10 w 69"/>
                <a:gd name="T45" fmla="*/ 18 h 26"/>
                <a:gd name="T46" fmla="*/ 0 w 69"/>
                <a:gd name="T47" fmla="*/ 16 h 26"/>
                <a:gd name="T48" fmla="*/ 3 w 69"/>
                <a:gd name="T49" fmla="*/ 13 h 26"/>
                <a:gd name="T50" fmla="*/ 5 w 69"/>
                <a:gd name="T51" fmla="*/ 9 h 26"/>
                <a:gd name="T52" fmla="*/ 10 w 69"/>
                <a:gd name="T53" fmla="*/ 8 h 26"/>
                <a:gd name="T54" fmla="*/ 9 w 69"/>
                <a:gd name="T55" fmla="*/ 5 h 26"/>
                <a:gd name="T56" fmla="*/ 12 w 69"/>
                <a:gd name="T57" fmla="*/ 5 h 26"/>
                <a:gd name="T58" fmla="*/ 16 w 69"/>
                <a:gd name="T59" fmla="*/ 4 h 26"/>
                <a:gd name="T60" fmla="*/ 23 w 69"/>
                <a:gd name="T61" fmla="*/ 5 h 26"/>
                <a:gd name="T62" fmla="*/ 24 w 69"/>
                <a:gd name="T63" fmla="*/ 8 h 26"/>
                <a:gd name="T64" fmla="*/ 27 w 69"/>
                <a:gd name="T65" fmla="*/ 8 h 26"/>
                <a:gd name="T66" fmla="*/ 27 w 69"/>
                <a:gd name="T67" fmla="*/ 12 h 26"/>
                <a:gd name="T68" fmla="*/ 31 w 69"/>
                <a:gd name="T6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26">
                  <a:moveTo>
                    <a:pt x="31" y="9"/>
                  </a:moveTo>
                  <a:cubicBezTo>
                    <a:pt x="30" y="14"/>
                    <a:pt x="43" y="12"/>
                    <a:pt x="45" y="15"/>
                  </a:cubicBezTo>
                  <a:cubicBezTo>
                    <a:pt x="48" y="9"/>
                    <a:pt x="36" y="8"/>
                    <a:pt x="45" y="8"/>
                  </a:cubicBezTo>
                  <a:cubicBezTo>
                    <a:pt x="47" y="2"/>
                    <a:pt x="39" y="7"/>
                    <a:pt x="41" y="2"/>
                  </a:cubicBezTo>
                  <a:cubicBezTo>
                    <a:pt x="45" y="3"/>
                    <a:pt x="46" y="0"/>
                    <a:pt x="51" y="1"/>
                  </a:cubicBezTo>
                  <a:cubicBezTo>
                    <a:pt x="50" y="4"/>
                    <a:pt x="53" y="3"/>
                    <a:pt x="54" y="4"/>
                  </a:cubicBezTo>
                  <a:cubicBezTo>
                    <a:pt x="54" y="4"/>
                    <a:pt x="53" y="6"/>
                    <a:pt x="54" y="6"/>
                  </a:cubicBezTo>
                  <a:cubicBezTo>
                    <a:pt x="55" y="7"/>
                    <a:pt x="57" y="8"/>
                    <a:pt x="59" y="11"/>
                  </a:cubicBezTo>
                  <a:cubicBezTo>
                    <a:pt x="61" y="10"/>
                    <a:pt x="61" y="7"/>
                    <a:pt x="63" y="8"/>
                  </a:cubicBezTo>
                  <a:cubicBezTo>
                    <a:pt x="66" y="8"/>
                    <a:pt x="67" y="9"/>
                    <a:pt x="68" y="11"/>
                  </a:cubicBezTo>
                  <a:cubicBezTo>
                    <a:pt x="68" y="11"/>
                    <a:pt x="69" y="13"/>
                    <a:pt x="69" y="13"/>
                  </a:cubicBezTo>
                  <a:cubicBezTo>
                    <a:pt x="67" y="15"/>
                    <a:pt x="69" y="14"/>
                    <a:pt x="68" y="19"/>
                  </a:cubicBezTo>
                  <a:cubicBezTo>
                    <a:pt x="65" y="16"/>
                    <a:pt x="62" y="20"/>
                    <a:pt x="59" y="20"/>
                  </a:cubicBezTo>
                  <a:cubicBezTo>
                    <a:pt x="57" y="21"/>
                    <a:pt x="56" y="19"/>
                    <a:pt x="54" y="19"/>
                  </a:cubicBezTo>
                  <a:cubicBezTo>
                    <a:pt x="50" y="19"/>
                    <a:pt x="44" y="21"/>
                    <a:pt x="41" y="22"/>
                  </a:cubicBezTo>
                  <a:cubicBezTo>
                    <a:pt x="40" y="22"/>
                    <a:pt x="38" y="21"/>
                    <a:pt x="38" y="22"/>
                  </a:cubicBezTo>
                  <a:cubicBezTo>
                    <a:pt x="37" y="23"/>
                    <a:pt x="36" y="22"/>
                    <a:pt x="34" y="23"/>
                  </a:cubicBezTo>
                  <a:cubicBezTo>
                    <a:pt x="32" y="24"/>
                    <a:pt x="25" y="26"/>
                    <a:pt x="20" y="26"/>
                  </a:cubicBezTo>
                  <a:cubicBezTo>
                    <a:pt x="21" y="21"/>
                    <a:pt x="27" y="22"/>
                    <a:pt x="33" y="22"/>
                  </a:cubicBezTo>
                  <a:cubicBezTo>
                    <a:pt x="33" y="16"/>
                    <a:pt x="28" y="20"/>
                    <a:pt x="26" y="19"/>
                  </a:cubicBezTo>
                  <a:cubicBezTo>
                    <a:pt x="23" y="18"/>
                    <a:pt x="22" y="18"/>
                    <a:pt x="20" y="16"/>
                  </a:cubicBezTo>
                  <a:cubicBezTo>
                    <a:pt x="17" y="15"/>
                    <a:pt x="17" y="19"/>
                    <a:pt x="14" y="19"/>
                  </a:cubicBezTo>
                  <a:cubicBezTo>
                    <a:pt x="12" y="19"/>
                    <a:pt x="12" y="18"/>
                    <a:pt x="10" y="18"/>
                  </a:cubicBezTo>
                  <a:cubicBezTo>
                    <a:pt x="7" y="17"/>
                    <a:pt x="3" y="19"/>
                    <a:pt x="0" y="16"/>
                  </a:cubicBezTo>
                  <a:cubicBezTo>
                    <a:pt x="0" y="14"/>
                    <a:pt x="2" y="14"/>
                    <a:pt x="3" y="13"/>
                  </a:cubicBezTo>
                  <a:cubicBezTo>
                    <a:pt x="3" y="13"/>
                    <a:pt x="4" y="9"/>
                    <a:pt x="5" y="9"/>
                  </a:cubicBezTo>
                  <a:cubicBezTo>
                    <a:pt x="6" y="8"/>
                    <a:pt x="9" y="9"/>
                    <a:pt x="10" y="8"/>
                  </a:cubicBezTo>
                  <a:cubicBezTo>
                    <a:pt x="11" y="7"/>
                    <a:pt x="5" y="6"/>
                    <a:pt x="9" y="5"/>
                  </a:cubicBezTo>
                  <a:cubicBezTo>
                    <a:pt x="10" y="5"/>
                    <a:pt x="11" y="5"/>
                    <a:pt x="12" y="5"/>
                  </a:cubicBezTo>
                  <a:cubicBezTo>
                    <a:pt x="13" y="5"/>
                    <a:pt x="14" y="4"/>
                    <a:pt x="16" y="4"/>
                  </a:cubicBezTo>
                  <a:cubicBezTo>
                    <a:pt x="17" y="4"/>
                    <a:pt x="22" y="4"/>
                    <a:pt x="23" y="5"/>
                  </a:cubicBezTo>
                  <a:cubicBezTo>
                    <a:pt x="24" y="6"/>
                    <a:pt x="23" y="7"/>
                    <a:pt x="24" y="8"/>
                  </a:cubicBezTo>
                  <a:cubicBezTo>
                    <a:pt x="25" y="8"/>
                    <a:pt x="27" y="7"/>
                    <a:pt x="27" y="8"/>
                  </a:cubicBezTo>
                  <a:cubicBezTo>
                    <a:pt x="28" y="9"/>
                    <a:pt x="24" y="13"/>
                    <a:pt x="27" y="12"/>
                  </a:cubicBezTo>
                  <a:cubicBezTo>
                    <a:pt x="28" y="12"/>
                    <a:pt x="29" y="8"/>
                    <a:pt x="31" y="9"/>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20" name="Freeform 109"/>
            <p:cNvSpPr>
              <a:spLocks/>
            </p:cNvSpPr>
            <p:nvPr/>
          </p:nvSpPr>
          <p:spPr bwMode="auto">
            <a:xfrm>
              <a:off x="1676400" y="1144587"/>
              <a:ext cx="206375" cy="139700"/>
            </a:xfrm>
            <a:custGeom>
              <a:avLst/>
              <a:gdLst>
                <a:gd name="T0" fmla="*/ 7 w 55"/>
                <a:gd name="T1" fmla="*/ 1 h 37"/>
                <a:gd name="T2" fmla="*/ 30 w 55"/>
                <a:gd name="T3" fmla="*/ 3 h 37"/>
                <a:gd name="T4" fmla="*/ 33 w 55"/>
                <a:gd name="T5" fmla="*/ 3 h 37"/>
                <a:gd name="T6" fmla="*/ 39 w 55"/>
                <a:gd name="T7" fmla="*/ 4 h 37"/>
                <a:gd name="T8" fmla="*/ 44 w 55"/>
                <a:gd name="T9" fmla="*/ 4 h 37"/>
                <a:gd name="T10" fmla="*/ 46 w 55"/>
                <a:gd name="T11" fmla="*/ 6 h 37"/>
                <a:gd name="T12" fmla="*/ 54 w 55"/>
                <a:gd name="T13" fmla="*/ 11 h 37"/>
                <a:gd name="T14" fmla="*/ 42 w 55"/>
                <a:gd name="T15" fmla="*/ 14 h 37"/>
                <a:gd name="T16" fmla="*/ 40 w 55"/>
                <a:gd name="T17" fmla="*/ 17 h 37"/>
                <a:gd name="T18" fmla="*/ 37 w 55"/>
                <a:gd name="T19" fmla="*/ 15 h 37"/>
                <a:gd name="T20" fmla="*/ 36 w 55"/>
                <a:gd name="T21" fmla="*/ 17 h 37"/>
                <a:gd name="T22" fmla="*/ 37 w 55"/>
                <a:gd name="T23" fmla="*/ 18 h 37"/>
                <a:gd name="T24" fmla="*/ 35 w 55"/>
                <a:gd name="T25" fmla="*/ 20 h 37"/>
                <a:gd name="T26" fmla="*/ 35 w 55"/>
                <a:gd name="T27" fmla="*/ 22 h 37"/>
                <a:gd name="T28" fmla="*/ 32 w 55"/>
                <a:gd name="T29" fmla="*/ 22 h 37"/>
                <a:gd name="T30" fmla="*/ 29 w 55"/>
                <a:gd name="T31" fmla="*/ 25 h 37"/>
                <a:gd name="T32" fmla="*/ 29 w 55"/>
                <a:gd name="T33" fmla="*/ 31 h 37"/>
                <a:gd name="T34" fmla="*/ 12 w 55"/>
                <a:gd name="T35" fmla="*/ 35 h 37"/>
                <a:gd name="T36" fmla="*/ 0 w 55"/>
                <a:gd name="T37" fmla="*/ 27 h 37"/>
                <a:gd name="T38" fmla="*/ 4 w 55"/>
                <a:gd name="T39" fmla="*/ 24 h 37"/>
                <a:gd name="T40" fmla="*/ 5 w 55"/>
                <a:gd name="T41" fmla="*/ 21 h 37"/>
                <a:gd name="T42" fmla="*/ 4 w 55"/>
                <a:gd name="T43" fmla="*/ 15 h 37"/>
                <a:gd name="T44" fmla="*/ 7 w 55"/>
                <a:gd name="T45" fmla="*/ 14 h 37"/>
                <a:gd name="T46" fmla="*/ 9 w 55"/>
                <a:gd name="T47" fmla="*/ 8 h 37"/>
                <a:gd name="T48" fmla="*/ 7 w 55"/>
                <a:gd name="T4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37">
                  <a:moveTo>
                    <a:pt x="7" y="1"/>
                  </a:moveTo>
                  <a:cubicBezTo>
                    <a:pt x="15" y="2"/>
                    <a:pt x="24" y="0"/>
                    <a:pt x="30" y="3"/>
                  </a:cubicBezTo>
                  <a:cubicBezTo>
                    <a:pt x="31" y="3"/>
                    <a:pt x="33" y="2"/>
                    <a:pt x="33" y="3"/>
                  </a:cubicBezTo>
                  <a:cubicBezTo>
                    <a:pt x="35" y="4"/>
                    <a:pt x="37" y="3"/>
                    <a:pt x="39" y="4"/>
                  </a:cubicBezTo>
                  <a:cubicBezTo>
                    <a:pt x="41" y="7"/>
                    <a:pt x="39" y="3"/>
                    <a:pt x="44" y="4"/>
                  </a:cubicBezTo>
                  <a:cubicBezTo>
                    <a:pt x="45" y="4"/>
                    <a:pt x="45" y="6"/>
                    <a:pt x="46" y="6"/>
                  </a:cubicBezTo>
                  <a:cubicBezTo>
                    <a:pt x="47" y="6"/>
                    <a:pt x="55" y="8"/>
                    <a:pt x="54" y="11"/>
                  </a:cubicBezTo>
                  <a:cubicBezTo>
                    <a:pt x="50" y="12"/>
                    <a:pt x="45" y="13"/>
                    <a:pt x="42" y="14"/>
                  </a:cubicBezTo>
                  <a:cubicBezTo>
                    <a:pt x="40" y="15"/>
                    <a:pt x="41" y="16"/>
                    <a:pt x="40" y="17"/>
                  </a:cubicBezTo>
                  <a:cubicBezTo>
                    <a:pt x="40" y="17"/>
                    <a:pt x="38" y="15"/>
                    <a:pt x="37" y="15"/>
                  </a:cubicBezTo>
                  <a:cubicBezTo>
                    <a:pt x="38" y="15"/>
                    <a:pt x="36" y="18"/>
                    <a:pt x="36" y="17"/>
                  </a:cubicBezTo>
                  <a:cubicBezTo>
                    <a:pt x="36" y="18"/>
                    <a:pt x="37" y="19"/>
                    <a:pt x="37" y="18"/>
                  </a:cubicBezTo>
                  <a:cubicBezTo>
                    <a:pt x="37" y="20"/>
                    <a:pt x="35" y="19"/>
                    <a:pt x="35" y="20"/>
                  </a:cubicBezTo>
                  <a:cubicBezTo>
                    <a:pt x="34" y="20"/>
                    <a:pt x="35" y="22"/>
                    <a:pt x="35" y="22"/>
                  </a:cubicBezTo>
                  <a:cubicBezTo>
                    <a:pt x="34" y="23"/>
                    <a:pt x="32" y="22"/>
                    <a:pt x="32" y="22"/>
                  </a:cubicBezTo>
                  <a:cubicBezTo>
                    <a:pt x="31" y="23"/>
                    <a:pt x="31" y="25"/>
                    <a:pt x="29" y="25"/>
                  </a:cubicBezTo>
                  <a:cubicBezTo>
                    <a:pt x="29" y="31"/>
                    <a:pt x="29" y="31"/>
                    <a:pt x="29" y="31"/>
                  </a:cubicBezTo>
                  <a:cubicBezTo>
                    <a:pt x="22" y="31"/>
                    <a:pt x="23" y="37"/>
                    <a:pt x="12" y="35"/>
                  </a:cubicBezTo>
                  <a:cubicBezTo>
                    <a:pt x="14" y="27"/>
                    <a:pt x="5" y="29"/>
                    <a:pt x="0" y="27"/>
                  </a:cubicBezTo>
                  <a:cubicBezTo>
                    <a:pt x="0" y="25"/>
                    <a:pt x="3" y="25"/>
                    <a:pt x="4" y="24"/>
                  </a:cubicBezTo>
                  <a:cubicBezTo>
                    <a:pt x="4" y="24"/>
                    <a:pt x="1" y="20"/>
                    <a:pt x="5" y="21"/>
                  </a:cubicBezTo>
                  <a:cubicBezTo>
                    <a:pt x="5" y="19"/>
                    <a:pt x="3" y="18"/>
                    <a:pt x="4" y="15"/>
                  </a:cubicBezTo>
                  <a:cubicBezTo>
                    <a:pt x="6" y="17"/>
                    <a:pt x="6" y="16"/>
                    <a:pt x="7" y="14"/>
                  </a:cubicBezTo>
                  <a:cubicBezTo>
                    <a:pt x="7" y="12"/>
                    <a:pt x="9" y="12"/>
                    <a:pt x="9" y="8"/>
                  </a:cubicBezTo>
                  <a:cubicBezTo>
                    <a:pt x="10" y="4"/>
                    <a:pt x="5" y="7"/>
                    <a:pt x="7" y="1"/>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21" name="Freeform 110"/>
            <p:cNvSpPr>
              <a:spLocks/>
            </p:cNvSpPr>
            <p:nvPr/>
          </p:nvSpPr>
          <p:spPr bwMode="auto">
            <a:xfrm>
              <a:off x="2089150" y="1174750"/>
              <a:ext cx="46038" cy="33338"/>
            </a:xfrm>
            <a:custGeom>
              <a:avLst/>
              <a:gdLst>
                <a:gd name="T0" fmla="*/ 2 w 12"/>
                <a:gd name="T1" fmla="*/ 0 h 9"/>
                <a:gd name="T2" fmla="*/ 10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10" y="0"/>
                    <a:pt x="10" y="0"/>
                    <a:pt x="10" y="0"/>
                  </a:cubicBezTo>
                  <a:cubicBezTo>
                    <a:pt x="10" y="3"/>
                    <a:pt x="12" y="3"/>
                    <a:pt x="12" y="6"/>
                  </a:cubicBezTo>
                  <a:cubicBezTo>
                    <a:pt x="9" y="5"/>
                    <a:pt x="9" y="7"/>
                    <a:pt x="9" y="9"/>
                  </a:cubicBezTo>
                  <a:cubicBezTo>
                    <a:pt x="7" y="7"/>
                    <a:pt x="5" y="4"/>
                    <a:pt x="0" y="5"/>
                  </a:cubicBezTo>
                  <a:cubicBezTo>
                    <a:pt x="1" y="3"/>
                    <a:pt x="2" y="2"/>
                    <a:pt x="2"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22" name="Freeform 111"/>
            <p:cNvSpPr>
              <a:spLocks/>
            </p:cNvSpPr>
            <p:nvPr/>
          </p:nvSpPr>
          <p:spPr bwMode="auto">
            <a:xfrm>
              <a:off x="2317750" y="1160462"/>
              <a:ext cx="106363" cy="74613"/>
            </a:xfrm>
            <a:custGeom>
              <a:avLst/>
              <a:gdLst>
                <a:gd name="T0" fmla="*/ 25 w 28"/>
                <a:gd name="T1" fmla="*/ 2 h 20"/>
                <a:gd name="T2" fmla="*/ 26 w 28"/>
                <a:gd name="T3" fmla="*/ 9 h 20"/>
                <a:gd name="T4" fmla="*/ 24 w 28"/>
                <a:gd name="T5" fmla="*/ 11 h 20"/>
                <a:gd name="T6" fmla="*/ 17 w 28"/>
                <a:gd name="T7" fmla="*/ 13 h 20"/>
                <a:gd name="T8" fmla="*/ 5 w 28"/>
                <a:gd name="T9" fmla="*/ 20 h 20"/>
                <a:gd name="T10" fmla="*/ 4 w 28"/>
                <a:gd name="T11" fmla="*/ 14 h 20"/>
                <a:gd name="T12" fmla="*/ 1 w 28"/>
                <a:gd name="T13" fmla="*/ 11 h 20"/>
                <a:gd name="T14" fmla="*/ 1 w 28"/>
                <a:gd name="T15" fmla="*/ 4 h 20"/>
                <a:gd name="T16" fmla="*/ 4 w 28"/>
                <a:gd name="T17" fmla="*/ 2 h 20"/>
                <a:gd name="T18" fmla="*/ 8 w 28"/>
                <a:gd name="T19" fmla="*/ 0 h 20"/>
                <a:gd name="T20" fmla="*/ 19 w 28"/>
                <a:gd name="T21" fmla="*/ 3 h 20"/>
                <a:gd name="T22" fmla="*/ 25 w 28"/>
                <a:gd name="T2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0">
                  <a:moveTo>
                    <a:pt x="25" y="2"/>
                  </a:moveTo>
                  <a:cubicBezTo>
                    <a:pt x="28" y="1"/>
                    <a:pt x="26" y="7"/>
                    <a:pt x="26" y="9"/>
                  </a:cubicBezTo>
                  <a:cubicBezTo>
                    <a:pt x="24" y="8"/>
                    <a:pt x="24" y="10"/>
                    <a:pt x="24" y="11"/>
                  </a:cubicBezTo>
                  <a:cubicBezTo>
                    <a:pt x="19" y="9"/>
                    <a:pt x="18" y="17"/>
                    <a:pt x="17" y="13"/>
                  </a:cubicBezTo>
                  <a:cubicBezTo>
                    <a:pt x="13" y="16"/>
                    <a:pt x="11" y="19"/>
                    <a:pt x="5" y="20"/>
                  </a:cubicBezTo>
                  <a:cubicBezTo>
                    <a:pt x="4" y="19"/>
                    <a:pt x="4" y="17"/>
                    <a:pt x="4" y="14"/>
                  </a:cubicBezTo>
                  <a:cubicBezTo>
                    <a:pt x="3" y="13"/>
                    <a:pt x="2" y="13"/>
                    <a:pt x="1" y="11"/>
                  </a:cubicBezTo>
                  <a:cubicBezTo>
                    <a:pt x="0" y="9"/>
                    <a:pt x="2" y="7"/>
                    <a:pt x="1" y="4"/>
                  </a:cubicBezTo>
                  <a:cubicBezTo>
                    <a:pt x="4" y="5"/>
                    <a:pt x="4" y="3"/>
                    <a:pt x="4" y="2"/>
                  </a:cubicBezTo>
                  <a:cubicBezTo>
                    <a:pt x="6" y="2"/>
                    <a:pt x="8" y="2"/>
                    <a:pt x="8" y="0"/>
                  </a:cubicBezTo>
                  <a:cubicBezTo>
                    <a:pt x="10" y="3"/>
                    <a:pt x="17" y="0"/>
                    <a:pt x="19" y="3"/>
                  </a:cubicBezTo>
                  <a:cubicBezTo>
                    <a:pt x="22" y="3"/>
                    <a:pt x="25" y="4"/>
                    <a:pt x="25" y="2"/>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23" name="Freeform 112"/>
            <p:cNvSpPr>
              <a:spLocks/>
            </p:cNvSpPr>
            <p:nvPr/>
          </p:nvSpPr>
          <p:spPr bwMode="auto">
            <a:xfrm>
              <a:off x="3852862" y="1449387"/>
              <a:ext cx="223838" cy="107950"/>
            </a:xfrm>
            <a:custGeom>
              <a:avLst/>
              <a:gdLst>
                <a:gd name="T0" fmla="*/ 44 w 60"/>
                <a:gd name="T1" fmla="*/ 0 h 29"/>
                <a:gd name="T2" fmla="*/ 49 w 60"/>
                <a:gd name="T3" fmla="*/ 3 h 29"/>
                <a:gd name="T4" fmla="*/ 54 w 60"/>
                <a:gd name="T5" fmla="*/ 5 h 29"/>
                <a:gd name="T6" fmla="*/ 52 w 60"/>
                <a:gd name="T7" fmla="*/ 7 h 29"/>
                <a:gd name="T8" fmla="*/ 59 w 60"/>
                <a:gd name="T9" fmla="*/ 12 h 29"/>
                <a:gd name="T10" fmla="*/ 55 w 60"/>
                <a:gd name="T11" fmla="*/ 20 h 29"/>
                <a:gd name="T12" fmla="*/ 51 w 60"/>
                <a:gd name="T13" fmla="*/ 21 h 29"/>
                <a:gd name="T14" fmla="*/ 45 w 60"/>
                <a:gd name="T15" fmla="*/ 24 h 29"/>
                <a:gd name="T16" fmla="*/ 41 w 60"/>
                <a:gd name="T17" fmla="*/ 26 h 29"/>
                <a:gd name="T18" fmla="*/ 38 w 60"/>
                <a:gd name="T19" fmla="*/ 27 h 29"/>
                <a:gd name="T20" fmla="*/ 21 w 60"/>
                <a:gd name="T21" fmla="*/ 28 h 29"/>
                <a:gd name="T22" fmla="*/ 20 w 60"/>
                <a:gd name="T23" fmla="*/ 27 h 29"/>
                <a:gd name="T24" fmla="*/ 14 w 60"/>
                <a:gd name="T25" fmla="*/ 24 h 29"/>
                <a:gd name="T26" fmla="*/ 12 w 60"/>
                <a:gd name="T27" fmla="*/ 23 h 29"/>
                <a:gd name="T28" fmla="*/ 14 w 60"/>
                <a:gd name="T29" fmla="*/ 21 h 29"/>
                <a:gd name="T30" fmla="*/ 10 w 60"/>
                <a:gd name="T31" fmla="*/ 19 h 29"/>
                <a:gd name="T32" fmla="*/ 10 w 60"/>
                <a:gd name="T33" fmla="*/ 10 h 29"/>
                <a:gd name="T34" fmla="*/ 2 w 60"/>
                <a:gd name="T35" fmla="*/ 12 h 29"/>
                <a:gd name="T36" fmla="*/ 5 w 60"/>
                <a:gd name="T37" fmla="*/ 6 h 29"/>
                <a:gd name="T38" fmla="*/ 16 w 60"/>
                <a:gd name="T39" fmla="*/ 6 h 29"/>
                <a:gd name="T40" fmla="*/ 17 w 60"/>
                <a:gd name="T41" fmla="*/ 12 h 29"/>
                <a:gd name="T42" fmla="*/ 21 w 60"/>
                <a:gd name="T43" fmla="*/ 6 h 29"/>
                <a:gd name="T44" fmla="*/ 30 w 60"/>
                <a:gd name="T45" fmla="*/ 9 h 29"/>
                <a:gd name="T46" fmla="*/ 33 w 60"/>
                <a:gd name="T47" fmla="*/ 6 h 29"/>
                <a:gd name="T48" fmla="*/ 41 w 60"/>
                <a:gd name="T49" fmla="*/ 5 h 29"/>
                <a:gd name="T50" fmla="*/ 44 w 60"/>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29">
                  <a:moveTo>
                    <a:pt x="44" y="0"/>
                  </a:moveTo>
                  <a:cubicBezTo>
                    <a:pt x="45" y="1"/>
                    <a:pt x="47" y="2"/>
                    <a:pt x="49" y="3"/>
                  </a:cubicBezTo>
                  <a:cubicBezTo>
                    <a:pt x="50" y="3"/>
                    <a:pt x="53" y="4"/>
                    <a:pt x="54" y="5"/>
                  </a:cubicBezTo>
                  <a:cubicBezTo>
                    <a:pt x="54" y="5"/>
                    <a:pt x="52" y="7"/>
                    <a:pt x="52" y="7"/>
                  </a:cubicBezTo>
                  <a:cubicBezTo>
                    <a:pt x="52" y="10"/>
                    <a:pt x="56" y="13"/>
                    <a:pt x="59" y="12"/>
                  </a:cubicBezTo>
                  <a:cubicBezTo>
                    <a:pt x="60" y="15"/>
                    <a:pt x="59" y="17"/>
                    <a:pt x="55" y="20"/>
                  </a:cubicBezTo>
                  <a:cubicBezTo>
                    <a:pt x="54" y="21"/>
                    <a:pt x="52" y="21"/>
                    <a:pt x="51" y="21"/>
                  </a:cubicBezTo>
                  <a:cubicBezTo>
                    <a:pt x="48" y="23"/>
                    <a:pt x="49" y="23"/>
                    <a:pt x="45" y="24"/>
                  </a:cubicBezTo>
                  <a:cubicBezTo>
                    <a:pt x="45" y="24"/>
                    <a:pt x="41" y="25"/>
                    <a:pt x="41" y="26"/>
                  </a:cubicBezTo>
                  <a:cubicBezTo>
                    <a:pt x="40" y="27"/>
                    <a:pt x="40" y="27"/>
                    <a:pt x="38" y="27"/>
                  </a:cubicBezTo>
                  <a:cubicBezTo>
                    <a:pt x="37" y="27"/>
                    <a:pt x="26" y="29"/>
                    <a:pt x="21" y="28"/>
                  </a:cubicBezTo>
                  <a:cubicBezTo>
                    <a:pt x="21" y="28"/>
                    <a:pt x="21" y="27"/>
                    <a:pt x="20" y="27"/>
                  </a:cubicBezTo>
                  <a:cubicBezTo>
                    <a:pt x="18" y="27"/>
                    <a:pt x="17" y="24"/>
                    <a:pt x="14" y="24"/>
                  </a:cubicBezTo>
                  <a:cubicBezTo>
                    <a:pt x="13" y="24"/>
                    <a:pt x="13" y="23"/>
                    <a:pt x="12" y="23"/>
                  </a:cubicBezTo>
                  <a:cubicBezTo>
                    <a:pt x="12" y="21"/>
                    <a:pt x="13" y="22"/>
                    <a:pt x="14" y="21"/>
                  </a:cubicBezTo>
                  <a:cubicBezTo>
                    <a:pt x="14" y="20"/>
                    <a:pt x="11" y="20"/>
                    <a:pt x="10" y="19"/>
                  </a:cubicBezTo>
                  <a:cubicBezTo>
                    <a:pt x="9" y="16"/>
                    <a:pt x="11" y="14"/>
                    <a:pt x="10" y="10"/>
                  </a:cubicBezTo>
                  <a:cubicBezTo>
                    <a:pt x="5" y="9"/>
                    <a:pt x="5" y="15"/>
                    <a:pt x="2" y="12"/>
                  </a:cubicBezTo>
                  <a:cubicBezTo>
                    <a:pt x="0" y="7"/>
                    <a:pt x="6" y="10"/>
                    <a:pt x="5" y="6"/>
                  </a:cubicBezTo>
                  <a:cubicBezTo>
                    <a:pt x="10" y="7"/>
                    <a:pt x="9" y="6"/>
                    <a:pt x="16" y="6"/>
                  </a:cubicBezTo>
                  <a:cubicBezTo>
                    <a:pt x="17" y="9"/>
                    <a:pt x="20" y="9"/>
                    <a:pt x="17" y="12"/>
                  </a:cubicBezTo>
                  <a:cubicBezTo>
                    <a:pt x="21" y="12"/>
                    <a:pt x="22" y="10"/>
                    <a:pt x="21" y="6"/>
                  </a:cubicBezTo>
                  <a:cubicBezTo>
                    <a:pt x="22" y="9"/>
                    <a:pt x="34" y="3"/>
                    <a:pt x="30" y="9"/>
                  </a:cubicBezTo>
                  <a:cubicBezTo>
                    <a:pt x="33" y="10"/>
                    <a:pt x="32" y="6"/>
                    <a:pt x="33" y="6"/>
                  </a:cubicBezTo>
                  <a:cubicBezTo>
                    <a:pt x="35" y="5"/>
                    <a:pt x="38" y="5"/>
                    <a:pt x="41" y="5"/>
                  </a:cubicBezTo>
                  <a:cubicBezTo>
                    <a:pt x="43" y="4"/>
                    <a:pt x="44" y="3"/>
                    <a:pt x="44"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24" name="Freeform 113"/>
            <p:cNvSpPr>
              <a:spLocks/>
            </p:cNvSpPr>
            <p:nvPr/>
          </p:nvSpPr>
          <p:spPr bwMode="auto">
            <a:xfrm>
              <a:off x="2501900" y="1474787"/>
              <a:ext cx="134938" cy="98425"/>
            </a:xfrm>
            <a:custGeom>
              <a:avLst/>
              <a:gdLst>
                <a:gd name="T0" fmla="*/ 10 w 36"/>
                <a:gd name="T1" fmla="*/ 0 h 26"/>
                <a:gd name="T2" fmla="*/ 18 w 36"/>
                <a:gd name="T3" fmla="*/ 9 h 26"/>
                <a:gd name="T4" fmla="*/ 21 w 36"/>
                <a:gd name="T5" fmla="*/ 7 h 26"/>
                <a:gd name="T6" fmla="*/ 25 w 36"/>
                <a:gd name="T7" fmla="*/ 12 h 26"/>
                <a:gd name="T8" fmla="*/ 31 w 36"/>
                <a:gd name="T9" fmla="*/ 19 h 26"/>
                <a:gd name="T10" fmla="*/ 36 w 36"/>
                <a:gd name="T11" fmla="*/ 20 h 26"/>
                <a:gd name="T12" fmla="*/ 18 w 36"/>
                <a:gd name="T13" fmla="*/ 21 h 26"/>
                <a:gd name="T14" fmla="*/ 11 w 36"/>
                <a:gd name="T15" fmla="*/ 26 h 26"/>
                <a:gd name="T16" fmla="*/ 0 w 36"/>
                <a:gd name="T17" fmla="*/ 21 h 26"/>
                <a:gd name="T18" fmla="*/ 3 w 36"/>
                <a:gd name="T19" fmla="*/ 20 h 26"/>
                <a:gd name="T20" fmla="*/ 4 w 36"/>
                <a:gd name="T21" fmla="*/ 17 h 26"/>
                <a:gd name="T22" fmla="*/ 4 w 36"/>
                <a:gd name="T23" fmla="*/ 5 h 26"/>
                <a:gd name="T24" fmla="*/ 10 w 3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26">
                  <a:moveTo>
                    <a:pt x="10" y="0"/>
                  </a:moveTo>
                  <a:cubicBezTo>
                    <a:pt x="12" y="4"/>
                    <a:pt x="19" y="2"/>
                    <a:pt x="18" y="9"/>
                  </a:cubicBezTo>
                  <a:cubicBezTo>
                    <a:pt x="19" y="10"/>
                    <a:pt x="21" y="7"/>
                    <a:pt x="21" y="7"/>
                  </a:cubicBezTo>
                  <a:cubicBezTo>
                    <a:pt x="23" y="8"/>
                    <a:pt x="22" y="11"/>
                    <a:pt x="25" y="12"/>
                  </a:cubicBezTo>
                  <a:cubicBezTo>
                    <a:pt x="27" y="12"/>
                    <a:pt x="29" y="17"/>
                    <a:pt x="31" y="19"/>
                  </a:cubicBezTo>
                  <a:cubicBezTo>
                    <a:pt x="35" y="17"/>
                    <a:pt x="34" y="17"/>
                    <a:pt x="36" y="20"/>
                  </a:cubicBezTo>
                  <a:cubicBezTo>
                    <a:pt x="33" y="23"/>
                    <a:pt x="24" y="21"/>
                    <a:pt x="18" y="21"/>
                  </a:cubicBezTo>
                  <a:cubicBezTo>
                    <a:pt x="16" y="23"/>
                    <a:pt x="12" y="23"/>
                    <a:pt x="11" y="26"/>
                  </a:cubicBezTo>
                  <a:cubicBezTo>
                    <a:pt x="8" y="24"/>
                    <a:pt x="6" y="20"/>
                    <a:pt x="0" y="21"/>
                  </a:cubicBezTo>
                  <a:cubicBezTo>
                    <a:pt x="0" y="20"/>
                    <a:pt x="2" y="20"/>
                    <a:pt x="3" y="20"/>
                  </a:cubicBezTo>
                  <a:cubicBezTo>
                    <a:pt x="1" y="18"/>
                    <a:pt x="1" y="17"/>
                    <a:pt x="4" y="17"/>
                  </a:cubicBezTo>
                  <a:cubicBezTo>
                    <a:pt x="1" y="12"/>
                    <a:pt x="4" y="10"/>
                    <a:pt x="4" y="5"/>
                  </a:cubicBezTo>
                  <a:cubicBezTo>
                    <a:pt x="7" y="4"/>
                    <a:pt x="10" y="4"/>
                    <a:pt x="10"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25" name="Freeform 114"/>
            <p:cNvSpPr>
              <a:spLocks/>
            </p:cNvSpPr>
            <p:nvPr/>
          </p:nvSpPr>
          <p:spPr bwMode="auto">
            <a:xfrm>
              <a:off x="6416675" y="3027363"/>
              <a:ext cx="225425" cy="239713"/>
            </a:xfrm>
            <a:custGeom>
              <a:avLst/>
              <a:gdLst>
                <a:gd name="T0" fmla="*/ 5 w 60"/>
                <a:gd name="T1" fmla="*/ 9 h 64"/>
                <a:gd name="T2" fmla="*/ 2 w 60"/>
                <a:gd name="T3" fmla="*/ 7 h 64"/>
                <a:gd name="T4" fmla="*/ 0 w 60"/>
                <a:gd name="T5" fmla="*/ 3 h 64"/>
                <a:gd name="T6" fmla="*/ 11 w 60"/>
                <a:gd name="T7" fmla="*/ 2 h 64"/>
                <a:gd name="T8" fmla="*/ 16 w 60"/>
                <a:gd name="T9" fmla="*/ 4 h 64"/>
                <a:gd name="T10" fmla="*/ 16 w 60"/>
                <a:gd name="T11" fmla="*/ 7 h 64"/>
                <a:gd name="T12" fmla="*/ 19 w 60"/>
                <a:gd name="T13" fmla="*/ 10 h 64"/>
                <a:gd name="T14" fmla="*/ 25 w 60"/>
                <a:gd name="T15" fmla="*/ 13 h 64"/>
                <a:gd name="T16" fmla="*/ 35 w 60"/>
                <a:gd name="T17" fmla="*/ 21 h 64"/>
                <a:gd name="T18" fmla="*/ 37 w 60"/>
                <a:gd name="T19" fmla="*/ 25 h 64"/>
                <a:gd name="T20" fmla="*/ 42 w 60"/>
                <a:gd name="T21" fmla="*/ 27 h 64"/>
                <a:gd name="T22" fmla="*/ 44 w 60"/>
                <a:gd name="T23" fmla="*/ 30 h 64"/>
                <a:gd name="T24" fmla="*/ 44 w 60"/>
                <a:gd name="T25" fmla="*/ 32 h 64"/>
                <a:gd name="T26" fmla="*/ 47 w 60"/>
                <a:gd name="T27" fmla="*/ 35 h 64"/>
                <a:gd name="T28" fmla="*/ 51 w 60"/>
                <a:gd name="T29" fmla="*/ 39 h 64"/>
                <a:gd name="T30" fmla="*/ 54 w 60"/>
                <a:gd name="T31" fmla="*/ 42 h 64"/>
                <a:gd name="T32" fmla="*/ 57 w 60"/>
                <a:gd name="T33" fmla="*/ 49 h 64"/>
                <a:gd name="T34" fmla="*/ 58 w 60"/>
                <a:gd name="T35" fmla="*/ 55 h 64"/>
                <a:gd name="T36" fmla="*/ 60 w 60"/>
                <a:gd name="T37" fmla="*/ 59 h 64"/>
                <a:gd name="T38" fmla="*/ 53 w 60"/>
                <a:gd name="T39" fmla="*/ 61 h 64"/>
                <a:gd name="T40" fmla="*/ 47 w 60"/>
                <a:gd name="T41" fmla="*/ 61 h 64"/>
                <a:gd name="T42" fmla="*/ 47 w 60"/>
                <a:gd name="T43" fmla="*/ 58 h 64"/>
                <a:gd name="T44" fmla="*/ 44 w 60"/>
                <a:gd name="T45" fmla="*/ 58 h 64"/>
                <a:gd name="T46" fmla="*/ 37 w 60"/>
                <a:gd name="T47" fmla="*/ 52 h 64"/>
                <a:gd name="T48" fmla="*/ 39 w 60"/>
                <a:gd name="T49" fmla="*/ 49 h 64"/>
                <a:gd name="T50" fmla="*/ 37 w 60"/>
                <a:gd name="T51" fmla="*/ 49 h 64"/>
                <a:gd name="T52" fmla="*/ 36 w 60"/>
                <a:gd name="T53" fmla="*/ 46 h 64"/>
                <a:gd name="T54" fmla="*/ 33 w 60"/>
                <a:gd name="T55" fmla="*/ 46 h 64"/>
                <a:gd name="T56" fmla="*/ 28 w 60"/>
                <a:gd name="T57" fmla="*/ 41 h 64"/>
                <a:gd name="T58" fmla="*/ 25 w 60"/>
                <a:gd name="T59" fmla="*/ 31 h 64"/>
                <a:gd name="T60" fmla="*/ 23 w 60"/>
                <a:gd name="T61" fmla="*/ 34 h 64"/>
                <a:gd name="T62" fmla="*/ 21 w 60"/>
                <a:gd name="T63" fmla="*/ 27 h 64"/>
                <a:gd name="T64" fmla="*/ 18 w 60"/>
                <a:gd name="T65" fmla="*/ 24 h 64"/>
                <a:gd name="T66" fmla="*/ 15 w 60"/>
                <a:gd name="T67" fmla="*/ 23 h 64"/>
                <a:gd name="T68" fmla="*/ 14 w 60"/>
                <a:gd name="T69" fmla="*/ 17 h 64"/>
                <a:gd name="T70" fmla="*/ 9 w 60"/>
                <a:gd name="T71" fmla="*/ 14 h 64"/>
                <a:gd name="T72" fmla="*/ 7 w 60"/>
                <a:gd name="T73" fmla="*/ 11 h 64"/>
                <a:gd name="T74" fmla="*/ 5 w 60"/>
                <a:gd name="T75"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 y="9"/>
                  </a:moveTo>
                  <a:cubicBezTo>
                    <a:pt x="5" y="7"/>
                    <a:pt x="3" y="8"/>
                    <a:pt x="2" y="7"/>
                  </a:cubicBezTo>
                  <a:cubicBezTo>
                    <a:pt x="1" y="6"/>
                    <a:pt x="2" y="3"/>
                    <a:pt x="0" y="3"/>
                  </a:cubicBezTo>
                  <a:cubicBezTo>
                    <a:pt x="3" y="0"/>
                    <a:pt x="6" y="4"/>
                    <a:pt x="11" y="2"/>
                  </a:cubicBezTo>
                  <a:cubicBezTo>
                    <a:pt x="10" y="5"/>
                    <a:pt x="15" y="3"/>
                    <a:pt x="16" y="4"/>
                  </a:cubicBezTo>
                  <a:cubicBezTo>
                    <a:pt x="17" y="5"/>
                    <a:pt x="16" y="7"/>
                    <a:pt x="16" y="7"/>
                  </a:cubicBezTo>
                  <a:cubicBezTo>
                    <a:pt x="18" y="8"/>
                    <a:pt x="20" y="7"/>
                    <a:pt x="19" y="10"/>
                  </a:cubicBezTo>
                  <a:cubicBezTo>
                    <a:pt x="23" y="9"/>
                    <a:pt x="22" y="13"/>
                    <a:pt x="25" y="13"/>
                  </a:cubicBezTo>
                  <a:cubicBezTo>
                    <a:pt x="27" y="13"/>
                    <a:pt x="31" y="21"/>
                    <a:pt x="35" y="21"/>
                  </a:cubicBezTo>
                  <a:cubicBezTo>
                    <a:pt x="38" y="21"/>
                    <a:pt x="36" y="24"/>
                    <a:pt x="37" y="25"/>
                  </a:cubicBezTo>
                  <a:cubicBezTo>
                    <a:pt x="38" y="26"/>
                    <a:pt x="41" y="26"/>
                    <a:pt x="42" y="27"/>
                  </a:cubicBezTo>
                  <a:cubicBezTo>
                    <a:pt x="42" y="27"/>
                    <a:pt x="44" y="29"/>
                    <a:pt x="44" y="30"/>
                  </a:cubicBezTo>
                  <a:cubicBezTo>
                    <a:pt x="45" y="30"/>
                    <a:pt x="44" y="32"/>
                    <a:pt x="44" y="32"/>
                  </a:cubicBezTo>
                  <a:cubicBezTo>
                    <a:pt x="45" y="33"/>
                    <a:pt x="46" y="34"/>
                    <a:pt x="47" y="35"/>
                  </a:cubicBezTo>
                  <a:cubicBezTo>
                    <a:pt x="48" y="36"/>
                    <a:pt x="49" y="39"/>
                    <a:pt x="51" y="39"/>
                  </a:cubicBezTo>
                  <a:cubicBezTo>
                    <a:pt x="52" y="40"/>
                    <a:pt x="54" y="42"/>
                    <a:pt x="54" y="42"/>
                  </a:cubicBezTo>
                  <a:cubicBezTo>
                    <a:pt x="56" y="44"/>
                    <a:pt x="55" y="49"/>
                    <a:pt x="57" y="49"/>
                  </a:cubicBezTo>
                  <a:cubicBezTo>
                    <a:pt x="59" y="49"/>
                    <a:pt x="59" y="53"/>
                    <a:pt x="58" y="55"/>
                  </a:cubicBezTo>
                  <a:cubicBezTo>
                    <a:pt x="58" y="57"/>
                    <a:pt x="55" y="59"/>
                    <a:pt x="60" y="59"/>
                  </a:cubicBezTo>
                  <a:cubicBezTo>
                    <a:pt x="59" y="64"/>
                    <a:pt x="55" y="61"/>
                    <a:pt x="53" y="61"/>
                  </a:cubicBezTo>
                  <a:cubicBezTo>
                    <a:pt x="51" y="60"/>
                    <a:pt x="49" y="61"/>
                    <a:pt x="47" y="61"/>
                  </a:cubicBezTo>
                  <a:cubicBezTo>
                    <a:pt x="47" y="60"/>
                    <a:pt x="48" y="58"/>
                    <a:pt x="47" y="58"/>
                  </a:cubicBezTo>
                  <a:cubicBezTo>
                    <a:pt x="47" y="57"/>
                    <a:pt x="45" y="58"/>
                    <a:pt x="44" y="58"/>
                  </a:cubicBezTo>
                  <a:cubicBezTo>
                    <a:pt x="43" y="57"/>
                    <a:pt x="41" y="52"/>
                    <a:pt x="37" y="52"/>
                  </a:cubicBezTo>
                  <a:cubicBezTo>
                    <a:pt x="38" y="51"/>
                    <a:pt x="39" y="51"/>
                    <a:pt x="39" y="49"/>
                  </a:cubicBezTo>
                  <a:cubicBezTo>
                    <a:pt x="39" y="48"/>
                    <a:pt x="37" y="49"/>
                    <a:pt x="37" y="49"/>
                  </a:cubicBezTo>
                  <a:cubicBezTo>
                    <a:pt x="36" y="50"/>
                    <a:pt x="37" y="47"/>
                    <a:pt x="36" y="46"/>
                  </a:cubicBezTo>
                  <a:cubicBezTo>
                    <a:pt x="35" y="46"/>
                    <a:pt x="34" y="47"/>
                    <a:pt x="33" y="46"/>
                  </a:cubicBezTo>
                  <a:cubicBezTo>
                    <a:pt x="31" y="45"/>
                    <a:pt x="31" y="41"/>
                    <a:pt x="28" y="41"/>
                  </a:cubicBezTo>
                  <a:cubicBezTo>
                    <a:pt x="29" y="35"/>
                    <a:pt x="25" y="35"/>
                    <a:pt x="25" y="31"/>
                  </a:cubicBezTo>
                  <a:cubicBezTo>
                    <a:pt x="23" y="31"/>
                    <a:pt x="24" y="33"/>
                    <a:pt x="23" y="34"/>
                  </a:cubicBezTo>
                  <a:cubicBezTo>
                    <a:pt x="21" y="32"/>
                    <a:pt x="22" y="29"/>
                    <a:pt x="21" y="27"/>
                  </a:cubicBezTo>
                  <a:cubicBezTo>
                    <a:pt x="20" y="26"/>
                    <a:pt x="18" y="25"/>
                    <a:pt x="18" y="24"/>
                  </a:cubicBezTo>
                  <a:cubicBezTo>
                    <a:pt x="17" y="24"/>
                    <a:pt x="17" y="22"/>
                    <a:pt x="15" y="23"/>
                  </a:cubicBezTo>
                  <a:cubicBezTo>
                    <a:pt x="16" y="20"/>
                    <a:pt x="14" y="19"/>
                    <a:pt x="14" y="17"/>
                  </a:cubicBezTo>
                  <a:cubicBezTo>
                    <a:pt x="13" y="15"/>
                    <a:pt x="11" y="15"/>
                    <a:pt x="9" y="14"/>
                  </a:cubicBezTo>
                  <a:cubicBezTo>
                    <a:pt x="9" y="14"/>
                    <a:pt x="6" y="11"/>
                    <a:pt x="7" y="11"/>
                  </a:cubicBezTo>
                  <a:cubicBezTo>
                    <a:pt x="6" y="9"/>
                    <a:pt x="10" y="6"/>
                    <a:pt x="5" y="9"/>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26" name="Freeform 115"/>
            <p:cNvSpPr>
              <a:spLocks/>
            </p:cNvSpPr>
            <p:nvPr/>
          </p:nvSpPr>
          <p:spPr bwMode="auto">
            <a:xfrm>
              <a:off x="5299075" y="3403600"/>
              <a:ext cx="161925" cy="295275"/>
            </a:xfrm>
            <a:custGeom>
              <a:avLst/>
              <a:gdLst>
                <a:gd name="T0" fmla="*/ 32 w 43"/>
                <a:gd name="T1" fmla="*/ 0 h 79"/>
                <a:gd name="T2" fmla="*/ 38 w 43"/>
                <a:gd name="T3" fmla="*/ 1 h 79"/>
                <a:gd name="T4" fmla="*/ 35 w 43"/>
                <a:gd name="T5" fmla="*/ 26 h 79"/>
                <a:gd name="T6" fmla="*/ 32 w 43"/>
                <a:gd name="T7" fmla="*/ 43 h 79"/>
                <a:gd name="T8" fmla="*/ 28 w 43"/>
                <a:gd name="T9" fmla="*/ 50 h 79"/>
                <a:gd name="T10" fmla="*/ 27 w 43"/>
                <a:gd name="T11" fmla="*/ 59 h 79"/>
                <a:gd name="T12" fmla="*/ 27 w 43"/>
                <a:gd name="T13" fmla="*/ 62 h 79"/>
                <a:gd name="T14" fmla="*/ 24 w 43"/>
                <a:gd name="T15" fmla="*/ 63 h 79"/>
                <a:gd name="T16" fmla="*/ 23 w 43"/>
                <a:gd name="T17" fmla="*/ 71 h 79"/>
                <a:gd name="T18" fmla="*/ 21 w 43"/>
                <a:gd name="T19" fmla="*/ 73 h 79"/>
                <a:gd name="T20" fmla="*/ 20 w 43"/>
                <a:gd name="T21" fmla="*/ 77 h 79"/>
                <a:gd name="T22" fmla="*/ 6 w 43"/>
                <a:gd name="T23" fmla="*/ 78 h 79"/>
                <a:gd name="T24" fmla="*/ 4 w 43"/>
                <a:gd name="T25" fmla="*/ 71 h 79"/>
                <a:gd name="T26" fmla="*/ 3 w 43"/>
                <a:gd name="T27" fmla="*/ 69 h 79"/>
                <a:gd name="T28" fmla="*/ 0 w 43"/>
                <a:gd name="T29" fmla="*/ 67 h 79"/>
                <a:gd name="T30" fmla="*/ 0 w 43"/>
                <a:gd name="T31" fmla="*/ 62 h 79"/>
                <a:gd name="T32" fmla="*/ 2 w 43"/>
                <a:gd name="T33" fmla="*/ 60 h 79"/>
                <a:gd name="T34" fmla="*/ 0 w 43"/>
                <a:gd name="T35" fmla="*/ 59 h 79"/>
                <a:gd name="T36" fmla="*/ 3 w 43"/>
                <a:gd name="T37" fmla="*/ 53 h 79"/>
                <a:gd name="T38" fmla="*/ 3 w 43"/>
                <a:gd name="T39" fmla="*/ 50 h 79"/>
                <a:gd name="T40" fmla="*/ 6 w 43"/>
                <a:gd name="T41" fmla="*/ 49 h 79"/>
                <a:gd name="T42" fmla="*/ 9 w 43"/>
                <a:gd name="T43" fmla="*/ 42 h 79"/>
                <a:gd name="T44" fmla="*/ 6 w 43"/>
                <a:gd name="T45" fmla="*/ 38 h 79"/>
                <a:gd name="T46" fmla="*/ 6 w 43"/>
                <a:gd name="T47" fmla="*/ 29 h 79"/>
                <a:gd name="T48" fmla="*/ 9 w 43"/>
                <a:gd name="T49" fmla="*/ 26 h 79"/>
                <a:gd name="T50" fmla="*/ 13 w 43"/>
                <a:gd name="T51" fmla="*/ 24 h 79"/>
                <a:gd name="T52" fmla="*/ 20 w 43"/>
                <a:gd name="T53" fmla="*/ 18 h 79"/>
                <a:gd name="T54" fmla="*/ 24 w 43"/>
                <a:gd name="T55" fmla="*/ 19 h 79"/>
                <a:gd name="T56" fmla="*/ 25 w 43"/>
                <a:gd name="T57" fmla="*/ 11 h 79"/>
                <a:gd name="T58" fmla="*/ 30 w 43"/>
                <a:gd name="T59" fmla="*/ 10 h 79"/>
                <a:gd name="T60" fmla="*/ 32 w 43"/>
                <a:gd name="T6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79">
                  <a:moveTo>
                    <a:pt x="32" y="0"/>
                  </a:moveTo>
                  <a:cubicBezTo>
                    <a:pt x="34" y="1"/>
                    <a:pt x="36" y="1"/>
                    <a:pt x="38" y="1"/>
                  </a:cubicBezTo>
                  <a:cubicBezTo>
                    <a:pt x="36" y="8"/>
                    <a:pt x="43" y="21"/>
                    <a:pt x="35" y="26"/>
                  </a:cubicBezTo>
                  <a:cubicBezTo>
                    <a:pt x="35" y="33"/>
                    <a:pt x="34" y="38"/>
                    <a:pt x="32" y="43"/>
                  </a:cubicBezTo>
                  <a:cubicBezTo>
                    <a:pt x="32" y="46"/>
                    <a:pt x="31" y="50"/>
                    <a:pt x="28" y="50"/>
                  </a:cubicBezTo>
                  <a:cubicBezTo>
                    <a:pt x="29" y="54"/>
                    <a:pt x="27" y="56"/>
                    <a:pt x="27" y="59"/>
                  </a:cubicBezTo>
                  <a:cubicBezTo>
                    <a:pt x="27" y="59"/>
                    <a:pt x="27" y="61"/>
                    <a:pt x="27" y="62"/>
                  </a:cubicBezTo>
                  <a:cubicBezTo>
                    <a:pt x="27" y="62"/>
                    <a:pt x="24" y="63"/>
                    <a:pt x="24" y="63"/>
                  </a:cubicBezTo>
                  <a:cubicBezTo>
                    <a:pt x="23" y="65"/>
                    <a:pt x="24" y="68"/>
                    <a:pt x="23" y="71"/>
                  </a:cubicBezTo>
                  <a:cubicBezTo>
                    <a:pt x="22" y="72"/>
                    <a:pt x="21" y="71"/>
                    <a:pt x="21" y="73"/>
                  </a:cubicBezTo>
                  <a:cubicBezTo>
                    <a:pt x="21" y="74"/>
                    <a:pt x="19" y="75"/>
                    <a:pt x="20" y="77"/>
                  </a:cubicBezTo>
                  <a:cubicBezTo>
                    <a:pt x="16" y="78"/>
                    <a:pt x="11" y="79"/>
                    <a:pt x="6" y="78"/>
                  </a:cubicBezTo>
                  <a:cubicBezTo>
                    <a:pt x="6" y="75"/>
                    <a:pt x="3" y="75"/>
                    <a:pt x="4" y="71"/>
                  </a:cubicBezTo>
                  <a:cubicBezTo>
                    <a:pt x="3" y="71"/>
                    <a:pt x="3" y="70"/>
                    <a:pt x="3" y="69"/>
                  </a:cubicBezTo>
                  <a:cubicBezTo>
                    <a:pt x="1" y="69"/>
                    <a:pt x="0" y="68"/>
                    <a:pt x="0" y="67"/>
                  </a:cubicBezTo>
                  <a:cubicBezTo>
                    <a:pt x="0" y="65"/>
                    <a:pt x="0" y="63"/>
                    <a:pt x="0" y="62"/>
                  </a:cubicBezTo>
                  <a:cubicBezTo>
                    <a:pt x="0" y="60"/>
                    <a:pt x="1" y="61"/>
                    <a:pt x="2" y="60"/>
                  </a:cubicBezTo>
                  <a:cubicBezTo>
                    <a:pt x="2" y="59"/>
                    <a:pt x="0" y="59"/>
                    <a:pt x="0" y="59"/>
                  </a:cubicBezTo>
                  <a:cubicBezTo>
                    <a:pt x="1" y="56"/>
                    <a:pt x="2" y="55"/>
                    <a:pt x="3" y="53"/>
                  </a:cubicBezTo>
                  <a:cubicBezTo>
                    <a:pt x="3" y="53"/>
                    <a:pt x="3" y="51"/>
                    <a:pt x="3" y="50"/>
                  </a:cubicBezTo>
                  <a:cubicBezTo>
                    <a:pt x="3" y="50"/>
                    <a:pt x="6" y="49"/>
                    <a:pt x="6" y="49"/>
                  </a:cubicBezTo>
                  <a:cubicBezTo>
                    <a:pt x="6" y="47"/>
                    <a:pt x="4" y="37"/>
                    <a:pt x="9" y="42"/>
                  </a:cubicBezTo>
                  <a:cubicBezTo>
                    <a:pt x="9" y="39"/>
                    <a:pt x="6" y="40"/>
                    <a:pt x="6" y="38"/>
                  </a:cubicBezTo>
                  <a:cubicBezTo>
                    <a:pt x="6" y="29"/>
                    <a:pt x="6" y="29"/>
                    <a:pt x="6" y="29"/>
                  </a:cubicBezTo>
                  <a:cubicBezTo>
                    <a:pt x="8" y="30"/>
                    <a:pt x="8" y="28"/>
                    <a:pt x="9" y="26"/>
                  </a:cubicBezTo>
                  <a:cubicBezTo>
                    <a:pt x="11" y="27"/>
                    <a:pt x="12" y="24"/>
                    <a:pt x="13" y="24"/>
                  </a:cubicBezTo>
                  <a:cubicBezTo>
                    <a:pt x="15" y="23"/>
                    <a:pt x="21" y="24"/>
                    <a:pt x="20" y="18"/>
                  </a:cubicBezTo>
                  <a:cubicBezTo>
                    <a:pt x="22" y="18"/>
                    <a:pt x="22" y="19"/>
                    <a:pt x="24" y="19"/>
                  </a:cubicBezTo>
                  <a:cubicBezTo>
                    <a:pt x="23" y="15"/>
                    <a:pt x="25" y="14"/>
                    <a:pt x="25" y="11"/>
                  </a:cubicBezTo>
                  <a:cubicBezTo>
                    <a:pt x="30" y="13"/>
                    <a:pt x="28" y="2"/>
                    <a:pt x="30" y="10"/>
                  </a:cubicBezTo>
                  <a:cubicBezTo>
                    <a:pt x="34" y="8"/>
                    <a:pt x="30" y="2"/>
                    <a:pt x="32" y="0"/>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sp>
          <p:nvSpPr>
            <p:cNvPr id="127" name="Freeform 116"/>
            <p:cNvSpPr>
              <a:spLocks/>
            </p:cNvSpPr>
            <p:nvPr/>
          </p:nvSpPr>
          <p:spPr bwMode="auto">
            <a:xfrm>
              <a:off x="6796087" y="3387725"/>
              <a:ext cx="866775" cy="633413"/>
            </a:xfrm>
            <a:custGeom>
              <a:avLst/>
              <a:gdLst>
                <a:gd name="T0" fmla="*/ 134 w 231"/>
                <a:gd name="T1" fmla="*/ 14 h 169"/>
                <a:gd name="T2" fmla="*/ 129 w 231"/>
                <a:gd name="T3" fmla="*/ 16 h 169"/>
                <a:gd name="T4" fmla="*/ 136 w 231"/>
                <a:gd name="T5" fmla="*/ 25 h 169"/>
                <a:gd name="T6" fmla="*/ 155 w 231"/>
                <a:gd name="T7" fmla="*/ 36 h 169"/>
                <a:gd name="T8" fmla="*/ 161 w 231"/>
                <a:gd name="T9" fmla="*/ 28 h 169"/>
                <a:gd name="T10" fmla="*/ 162 w 231"/>
                <a:gd name="T11" fmla="*/ 22 h 169"/>
                <a:gd name="T12" fmla="*/ 164 w 231"/>
                <a:gd name="T13" fmla="*/ 9 h 169"/>
                <a:gd name="T14" fmla="*/ 168 w 231"/>
                <a:gd name="T15" fmla="*/ 2 h 169"/>
                <a:gd name="T16" fmla="*/ 172 w 231"/>
                <a:gd name="T17" fmla="*/ 8 h 169"/>
                <a:gd name="T18" fmla="*/ 179 w 231"/>
                <a:gd name="T19" fmla="*/ 22 h 169"/>
                <a:gd name="T20" fmla="*/ 186 w 231"/>
                <a:gd name="T21" fmla="*/ 32 h 169"/>
                <a:gd name="T22" fmla="*/ 193 w 231"/>
                <a:gd name="T23" fmla="*/ 42 h 169"/>
                <a:gd name="T24" fmla="*/ 197 w 231"/>
                <a:gd name="T25" fmla="*/ 53 h 169"/>
                <a:gd name="T26" fmla="*/ 202 w 231"/>
                <a:gd name="T27" fmla="*/ 56 h 169"/>
                <a:gd name="T28" fmla="*/ 210 w 231"/>
                <a:gd name="T29" fmla="*/ 61 h 169"/>
                <a:gd name="T30" fmla="*/ 217 w 231"/>
                <a:gd name="T31" fmla="*/ 75 h 169"/>
                <a:gd name="T32" fmla="*/ 220 w 231"/>
                <a:gd name="T33" fmla="*/ 78 h 169"/>
                <a:gd name="T34" fmla="*/ 228 w 231"/>
                <a:gd name="T35" fmla="*/ 84 h 169"/>
                <a:gd name="T36" fmla="*/ 231 w 231"/>
                <a:gd name="T37" fmla="*/ 108 h 169"/>
                <a:gd name="T38" fmla="*/ 227 w 231"/>
                <a:gd name="T39" fmla="*/ 119 h 169"/>
                <a:gd name="T40" fmla="*/ 227 w 231"/>
                <a:gd name="T41" fmla="*/ 123 h 169"/>
                <a:gd name="T42" fmla="*/ 224 w 231"/>
                <a:gd name="T43" fmla="*/ 131 h 169"/>
                <a:gd name="T44" fmla="*/ 216 w 231"/>
                <a:gd name="T45" fmla="*/ 138 h 169"/>
                <a:gd name="T46" fmla="*/ 209 w 231"/>
                <a:gd name="T47" fmla="*/ 159 h 169"/>
                <a:gd name="T48" fmla="*/ 196 w 231"/>
                <a:gd name="T49" fmla="*/ 165 h 169"/>
                <a:gd name="T50" fmla="*/ 190 w 231"/>
                <a:gd name="T51" fmla="*/ 169 h 169"/>
                <a:gd name="T52" fmla="*/ 179 w 231"/>
                <a:gd name="T53" fmla="*/ 167 h 169"/>
                <a:gd name="T54" fmla="*/ 154 w 231"/>
                <a:gd name="T55" fmla="*/ 162 h 169"/>
                <a:gd name="T56" fmla="*/ 152 w 231"/>
                <a:gd name="T57" fmla="*/ 154 h 169"/>
                <a:gd name="T58" fmla="*/ 151 w 231"/>
                <a:gd name="T59" fmla="*/ 150 h 169"/>
                <a:gd name="T60" fmla="*/ 140 w 231"/>
                <a:gd name="T61" fmla="*/ 141 h 169"/>
                <a:gd name="T62" fmla="*/ 134 w 231"/>
                <a:gd name="T63" fmla="*/ 134 h 169"/>
                <a:gd name="T64" fmla="*/ 123 w 231"/>
                <a:gd name="T65" fmla="*/ 130 h 169"/>
                <a:gd name="T66" fmla="*/ 117 w 231"/>
                <a:gd name="T67" fmla="*/ 127 h 169"/>
                <a:gd name="T68" fmla="*/ 91 w 231"/>
                <a:gd name="T69" fmla="*/ 122 h 169"/>
                <a:gd name="T70" fmla="*/ 77 w 231"/>
                <a:gd name="T71" fmla="*/ 126 h 169"/>
                <a:gd name="T72" fmla="*/ 71 w 231"/>
                <a:gd name="T73" fmla="*/ 129 h 169"/>
                <a:gd name="T74" fmla="*/ 67 w 231"/>
                <a:gd name="T75" fmla="*/ 133 h 169"/>
                <a:gd name="T76" fmla="*/ 64 w 231"/>
                <a:gd name="T77" fmla="*/ 133 h 169"/>
                <a:gd name="T78" fmla="*/ 39 w 231"/>
                <a:gd name="T79" fmla="*/ 137 h 169"/>
                <a:gd name="T80" fmla="*/ 35 w 231"/>
                <a:gd name="T81" fmla="*/ 140 h 169"/>
                <a:gd name="T82" fmla="*/ 11 w 231"/>
                <a:gd name="T83" fmla="*/ 144 h 169"/>
                <a:gd name="T84" fmla="*/ 14 w 231"/>
                <a:gd name="T85" fmla="*/ 129 h 169"/>
                <a:gd name="T86" fmla="*/ 11 w 231"/>
                <a:gd name="T87" fmla="*/ 120 h 169"/>
                <a:gd name="T88" fmla="*/ 11 w 231"/>
                <a:gd name="T89" fmla="*/ 115 h 169"/>
                <a:gd name="T90" fmla="*/ 7 w 231"/>
                <a:gd name="T91" fmla="*/ 106 h 169"/>
                <a:gd name="T92" fmla="*/ 5 w 231"/>
                <a:gd name="T93" fmla="*/ 99 h 169"/>
                <a:gd name="T94" fmla="*/ 2 w 231"/>
                <a:gd name="T95" fmla="*/ 91 h 169"/>
                <a:gd name="T96" fmla="*/ 4 w 231"/>
                <a:gd name="T97" fmla="*/ 84 h 169"/>
                <a:gd name="T98" fmla="*/ 4 w 231"/>
                <a:gd name="T99" fmla="*/ 66 h 169"/>
                <a:gd name="T100" fmla="*/ 19 w 231"/>
                <a:gd name="T101" fmla="*/ 56 h 169"/>
                <a:gd name="T102" fmla="*/ 37 w 231"/>
                <a:gd name="T103" fmla="*/ 52 h 169"/>
                <a:gd name="T104" fmla="*/ 47 w 231"/>
                <a:gd name="T105" fmla="*/ 47 h 169"/>
                <a:gd name="T106" fmla="*/ 51 w 231"/>
                <a:gd name="T107" fmla="*/ 32 h 169"/>
                <a:gd name="T108" fmla="*/ 64 w 231"/>
                <a:gd name="T109" fmla="*/ 32 h 169"/>
                <a:gd name="T110" fmla="*/ 67 w 231"/>
                <a:gd name="T111" fmla="*/ 22 h 169"/>
                <a:gd name="T112" fmla="*/ 78 w 231"/>
                <a:gd name="T113" fmla="*/ 15 h 169"/>
                <a:gd name="T114" fmla="*/ 87 w 231"/>
                <a:gd name="T115" fmla="*/ 19 h 169"/>
                <a:gd name="T116" fmla="*/ 89 w 231"/>
                <a:gd name="T117" fmla="*/ 21 h 169"/>
                <a:gd name="T118" fmla="*/ 92 w 231"/>
                <a:gd name="T119" fmla="*/ 18 h 169"/>
                <a:gd name="T120" fmla="*/ 102 w 231"/>
                <a:gd name="T121" fmla="*/ 9 h 169"/>
                <a:gd name="T122" fmla="*/ 109 w 231"/>
                <a:gd name="T123" fmla="*/ 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69">
                  <a:moveTo>
                    <a:pt x="134" y="7"/>
                  </a:moveTo>
                  <a:cubicBezTo>
                    <a:pt x="134" y="14"/>
                    <a:pt x="134" y="14"/>
                    <a:pt x="134" y="14"/>
                  </a:cubicBezTo>
                  <a:cubicBezTo>
                    <a:pt x="130" y="14"/>
                    <a:pt x="130" y="14"/>
                    <a:pt x="130" y="14"/>
                  </a:cubicBezTo>
                  <a:cubicBezTo>
                    <a:pt x="132" y="15"/>
                    <a:pt x="131" y="16"/>
                    <a:pt x="129" y="16"/>
                  </a:cubicBezTo>
                  <a:cubicBezTo>
                    <a:pt x="131" y="19"/>
                    <a:pt x="128" y="18"/>
                    <a:pt x="129" y="22"/>
                  </a:cubicBezTo>
                  <a:cubicBezTo>
                    <a:pt x="130" y="24"/>
                    <a:pt x="132" y="25"/>
                    <a:pt x="136" y="25"/>
                  </a:cubicBezTo>
                  <a:cubicBezTo>
                    <a:pt x="136" y="31"/>
                    <a:pt x="145" y="29"/>
                    <a:pt x="145" y="35"/>
                  </a:cubicBezTo>
                  <a:cubicBezTo>
                    <a:pt x="149" y="35"/>
                    <a:pt x="153" y="34"/>
                    <a:pt x="155" y="36"/>
                  </a:cubicBezTo>
                  <a:cubicBezTo>
                    <a:pt x="158" y="35"/>
                    <a:pt x="155" y="30"/>
                    <a:pt x="161" y="32"/>
                  </a:cubicBezTo>
                  <a:cubicBezTo>
                    <a:pt x="160" y="31"/>
                    <a:pt x="159" y="28"/>
                    <a:pt x="161" y="28"/>
                  </a:cubicBezTo>
                  <a:cubicBezTo>
                    <a:pt x="163" y="28"/>
                    <a:pt x="161" y="25"/>
                    <a:pt x="161" y="23"/>
                  </a:cubicBezTo>
                  <a:cubicBezTo>
                    <a:pt x="161" y="23"/>
                    <a:pt x="162" y="23"/>
                    <a:pt x="162" y="22"/>
                  </a:cubicBezTo>
                  <a:cubicBezTo>
                    <a:pt x="162" y="21"/>
                    <a:pt x="164" y="19"/>
                    <a:pt x="164" y="16"/>
                  </a:cubicBezTo>
                  <a:cubicBezTo>
                    <a:pt x="163" y="15"/>
                    <a:pt x="162" y="14"/>
                    <a:pt x="164" y="9"/>
                  </a:cubicBezTo>
                  <a:cubicBezTo>
                    <a:pt x="164" y="9"/>
                    <a:pt x="166" y="10"/>
                    <a:pt x="167" y="9"/>
                  </a:cubicBezTo>
                  <a:cubicBezTo>
                    <a:pt x="168" y="8"/>
                    <a:pt x="167" y="4"/>
                    <a:pt x="168" y="2"/>
                  </a:cubicBezTo>
                  <a:cubicBezTo>
                    <a:pt x="171" y="2"/>
                    <a:pt x="169" y="7"/>
                    <a:pt x="171" y="8"/>
                  </a:cubicBezTo>
                  <a:cubicBezTo>
                    <a:pt x="171" y="8"/>
                    <a:pt x="172" y="8"/>
                    <a:pt x="172" y="8"/>
                  </a:cubicBezTo>
                  <a:cubicBezTo>
                    <a:pt x="173" y="10"/>
                    <a:pt x="174" y="13"/>
                    <a:pt x="175" y="15"/>
                  </a:cubicBezTo>
                  <a:cubicBezTo>
                    <a:pt x="176" y="17"/>
                    <a:pt x="179" y="19"/>
                    <a:pt x="179" y="22"/>
                  </a:cubicBezTo>
                  <a:cubicBezTo>
                    <a:pt x="183" y="18"/>
                    <a:pt x="180" y="24"/>
                    <a:pt x="185" y="23"/>
                  </a:cubicBezTo>
                  <a:cubicBezTo>
                    <a:pt x="185" y="26"/>
                    <a:pt x="184" y="30"/>
                    <a:pt x="186" y="32"/>
                  </a:cubicBezTo>
                  <a:cubicBezTo>
                    <a:pt x="188" y="34"/>
                    <a:pt x="186" y="37"/>
                    <a:pt x="188" y="42"/>
                  </a:cubicBezTo>
                  <a:cubicBezTo>
                    <a:pt x="191" y="37"/>
                    <a:pt x="188" y="41"/>
                    <a:pt x="193" y="42"/>
                  </a:cubicBezTo>
                  <a:cubicBezTo>
                    <a:pt x="194" y="44"/>
                    <a:pt x="192" y="44"/>
                    <a:pt x="192" y="46"/>
                  </a:cubicBezTo>
                  <a:cubicBezTo>
                    <a:pt x="194" y="48"/>
                    <a:pt x="198" y="48"/>
                    <a:pt x="197" y="53"/>
                  </a:cubicBezTo>
                  <a:cubicBezTo>
                    <a:pt x="198" y="53"/>
                    <a:pt x="201" y="52"/>
                    <a:pt x="202" y="53"/>
                  </a:cubicBezTo>
                  <a:cubicBezTo>
                    <a:pt x="202" y="53"/>
                    <a:pt x="201" y="55"/>
                    <a:pt x="202" y="56"/>
                  </a:cubicBezTo>
                  <a:cubicBezTo>
                    <a:pt x="202" y="56"/>
                    <a:pt x="204" y="55"/>
                    <a:pt x="204" y="56"/>
                  </a:cubicBezTo>
                  <a:cubicBezTo>
                    <a:pt x="206" y="58"/>
                    <a:pt x="206" y="62"/>
                    <a:pt x="210" y="61"/>
                  </a:cubicBezTo>
                  <a:cubicBezTo>
                    <a:pt x="210" y="65"/>
                    <a:pt x="213" y="69"/>
                    <a:pt x="214" y="71"/>
                  </a:cubicBezTo>
                  <a:cubicBezTo>
                    <a:pt x="215" y="72"/>
                    <a:pt x="216" y="74"/>
                    <a:pt x="217" y="75"/>
                  </a:cubicBezTo>
                  <a:cubicBezTo>
                    <a:pt x="217" y="76"/>
                    <a:pt x="219" y="75"/>
                    <a:pt x="220" y="75"/>
                  </a:cubicBezTo>
                  <a:cubicBezTo>
                    <a:pt x="220" y="76"/>
                    <a:pt x="219" y="78"/>
                    <a:pt x="220" y="78"/>
                  </a:cubicBezTo>
                  <a:cubicBezTo>
                    <a:pt x="221" y="79"/>
                    <a:pt x="223" y="79"/>
                    <a:pt x="223" y="78"/>
                  </a:cubicBezTo>
                  <a:cubicBezTo>
                    <a:pt x="226" y="81"/>
                    <a:pt x="223" y="85"/>
                    <a:pt x="228" y="84"/>
                  </a:cubicBezTo>
                  <a:cubicBezTo>
                    <a:pt x="225" y="88"/>
                    <a:pt x="229" y="93"/>
                    <a:pt x="230" y="99"/>
                  </a:cubicBezTo>
                  <a:cubicBezTo>
                    <a:pt x="230" y="102"/>
                    <a:pt x="228" y="106"/>
                    <a:pt x="231" y="108"/>
                  </a:cubicBezTo>
                  <a:cubicBezTo>
                    <a:pt x="228" y="110"/>
                    <a:pt x="229" y="112"/>
                    <a:pt x="228" y="117"/>
                  </a:cubicBezTo>
                  <a:cubicBezTo>
                    <a:pt x="228" y="117"/>
                    <a:pt x="226" y="118"/>
                    <a:pt x="227" y="119"/>
                  </a:cubicBezTo>
                  <a:cubicBezTo>
                    <a:pt x="227" y="119"/>
                    <a:pt x="228" y="119"/>
                    <a:pt x="228" y="119"/>
                  </a:cubicBezTo>
                  <a:cubicBezTo>
                    <a:pt x="228" y="119"/>
                    <a:pt x="227" y="122"/>
                    <a:pt x="227" y="123"/>
                  </a:cubicBezTo>
                  <a:cubicBezTo>
                    <a:pt x="227" y="123"/>
                    <a:pt x="224" y="124"/>
                    <a:pt x="224" y="124"/>
                  </a:cubicBezTo>
                  <a:cubicBezTo>
                    <a:pt x="224" y="126"/>
                    <a:pt x="227" y="128"/>
                    <a:pt x="224" y="131"/>
                  </a:cubicBezTo>
                  <a:cubicBezTo>
                    <a:pt x="221" y="131"/>
                    <a:pt x="222" y="135"/>
                    <a:pt x="218" y="134"/>
                  </a:cubicBezTo>
                  <a:cubicBezTo>
                    <a:pt x="219" y="137"/>
                    <a:pt x="218" y="139"/>
                    <a:pt x="216" y="138"/>
                  </a:cubicBezTo>
                  <a:cubicBezTo>
                    <a:pt x="217" y="144"/>
                    <a:pt x="213" y="146"/>
                    <a:pt x="214" y="151"/>
                  </a:cubicBezTo>
                  <a:cubicBezTo>
                    <a:pt x="208" y="150"/>
                    <a:pt x="209" y="156"/>
                    <a:pt x="209" y="159"/>
                  </a:cubicBezTo>
                  <a:cubicBezTo>
                    <a:pt x="207" y="159"/>
                    <a:pt x="204" y="159"/>
                    <a:pt x="204" y="161"/>
                  </a:cubicBezTo>
                  <a:cubicBezTo>
                    <a:pt x="204" y="163"/>
                    <a:pt x="199" y="164"/>
                    <a:pt x="196" y="165"/>
                  </a:cubicBezTo>
                  <a:cubicBezTo>
                    <a:pt x="195" y="166"/>
                    <a:pt x="194" y="167"/>
                    <a:pt x="193" y="168"/>
                  </a:cubicBezTo>
                  <a:cubicBezTo>
                    <a:pt x="192" y="169"/>
                    <a:pt x="190" y="168"/>
                    <a:pt x="190" y="169"/>
                  </a:cubicBezTo>
                  <a:cubicBezTo>
                    <a:pt x="187" y="168"/>
                    <a:pt x="186" y="165"/>
                    <a:pt x="182" y="164"/>
                  </a:cubicBezTo>
                  <a:cubicBezTo>
                    <a:pt x="179" y="162"/>
                    <a:pt x="180" y="166"/>
                    <a:pt x="179" y="167"/>
                  </a:cubicBezTo>
                  <a:cubicBezTo>
                    <a:pt x="176" y="168"/>
                    <a:pt x="171" y="166"/>
                    <a:pt x="169" y="169"/>
                  </a:cubicBezTo>
                  <a:cubicBezTo>
                    <a:pt x="164" y="167"/>
                    <a:pt x="161" y="163"/>
                    <a:pt x="154" y="162"/>
                  </a:cubicBezTo>
                  <a:cubicBezTo>
                    <a:pt x="155" y="160"/>
                    <a:pt x="155" y="159"/>
                    <a:pt x="154" y="155"/>
                  </a:cubicBezTo>
                  <a:cubicBezTo>
                    <a:pt x="154" y="155"/>
                    <a:pt x="153" y="155"/>
                    <a:pt x="152" y="154"/>
                  </a:cubicBezTo>
                  <a:cubicBezTo>
                    <a:pt x="152" y="154"/>
                    <a:pt x="153" y="153"/>
                    <a:pt x="152" y="153"/>
                  </a:cubicBezTo>
                  <a:cubicBezTo>
                    <a:pt x="152" y="151"/>
                    <a:pt x="149" y="150"/>
                    <a:pt x="151" y="150"/>
                  </a:cubicBezTo>
                  <a:cubicBezTo>
                    <a:pt x="150" y="149"/>
                    <a:pt x="145" y="145"/>
                    <a:pt x="144" y="148"/>
                  </a:cubicBezTo>
                  <a:cubicBezTo>
                    <a:pt x="142" y="147"/>
                    <a:pt x="142" y="143"/>
                    <a:pt x="140" y="141"/>
                  </a:cubicBezTo>
                  <a:cubicBezTo>
                    <a:pt x="139" y="138"/>
                    <a:pt x="141" y="138"/>
                    <a:pt x="141" y="136"/>
                  </a:cubicBezTo>
                  <a:cubicBezTo>
                    <a:pt x="140" y="134"/>
                    <a:pt x="139" y="135"/>
                    <a:pt x="134" y="134"/>
                  </a:cubicBezTo>
                  <a:cubicBezTo>
                    <a:pt x="131" y="136"/>
                    <a:pt x="132" y="141"/>
                    <a:pt x="126" y="140"/>
                  </a:cubicBezTo>
                  <a:cubicBezTo>
                    <a:pt x="127" y="134"/>
                    <a:pt x="122" y="136"/>
                    <a:pt x="123" y="130"/>
                  </a:cubicBezTo>
                  <a:cubicBezTo>
                    <a:pt x="120" y="130"/>
                    <a:pt x="119" y="128"/>
                    <a:pt x="115" y="129"/>
                  </a:cubicBezTo>
                  <a:cubicBezTo>
                    <a:pt x="115" y="127"/>
                    <a:pt x="116" y="128"/>
                    <a:pt x="117" y="127"/>
                  </a:cubicBezTo>
                  <a:cubicBezTo>
                    <a:pt x="114" y="123"/>
                    <a:pt x="110" y="127"/>
                    <a:pt x="103" y="126"/>
                  </a:cubicBezTo>
                  <a:cubicBezTo>
                    <a:pt x="99" y="125"/>
                    <a:pt x="95" y="123"/>
                    <a:pt x="91" y="122"/>
                  </a:cubicBezTo>
                  <a:cubicBezTo>
                    <a:pt x="88" y="123"/>
                    <a:pt x="83" y="122"/>
                    <a:pt x="82" y="126"/>
                  </a:cubicBezTo>
                  <a:cubicBezTo>
                    <a:pt x="80" y="126"/>
                    <a:pt x="79" y="126"/>
                    <a:pt x="77" y="126"/>
                  </a:cubicBezTo>
                  <a:cubicBezTo>
                    <a:pt x="75" y="126"/>
                    <a:pt x="76" y="127"/>
                    <a:pt x="75" y="127"/>
                  </a:cubicBezTo>
                  <a:cubicBezTo>
                    <a:pt x="73" y="128"/>
                    <a:pt x="74" y="125"/>
                    <a:pt x="71" y="129"/>
                  </a:cubicBezTo>
                  <a:cubicBezTo>
                    <a:pt x="71" y="129"/>
                    <a:pt x="69" y="130"/>
                    <a:pt x="70" y="131"/>
                  </a:cubicBezTo>
                  <a:cubicBezTo>
                    <a:pt x="68" y="129"/>
                    <a:pt x="67" y="127"/>
                    <a:pt x="67" y="133"/>
                  </a:cubicBezTo>
                  <a:cubicBezTo>
                    <a:pt x="66" y="133"/>
                    <a:pt x="66" y="131"/>
                    <a:pt x="64" y="131"/>
                  </a:cubicBezTo>
                  <a:cubicBezTo>
                    <a:pt x="62" y="131"/>
                    <a:pt x="64" y="133"/>
                    <a:pt x="64" y="133"/>
                  </a:cubicBezTo>
                  <a:cubicBezTo>
                    <a:pt x="62" y="136"/>
                    <a:pt x="58" y="134"/>
                    <a:pt x="57" y="138"/>
                  </a:cubicBezTo>
                  <a:cubicBezTo>
                    <a:pt x="53" y="136"/>
                    <a:pt x="45" y="138"/>
                    <a:pt x="39" y="137"/>
                  </a:cubicBezTo>
                  <a:cubicBezTo>
                    <a:pt x="37" y="137"/>
                    <a:pt x="38" y="139"/>
                    <a:pt x="37" y="140"/>
                  </a:cubicBezTo>
                  <a:cubicBezTo>
                    <a:pt x="37" y="140"/>
                    <a:pt x="35" y="140"/>
                    <a:pt x="35" y="140"/>
                  </a:cubicBezTo>
                  <a:cubicBezTo>
                    <a:pt x="33" y="140"/>
                    <a:pt x="32" y="141"/>
                    <a:pt x="30" y="141"/>
                  </a:cubicBezTo>
                  <a:cubicBezTo>
                    <a:pt x="26" y="142"/>
                    <a:pt x="19" y="145"/>
                    <a:pt x="11" y="144"/>
                  </a:cubicBezTo>
                  <a:cubicBezTo>
                    <a:pt x="12" y="141"/>
                    <a:pt x="11" y="136"/>
                    <a:pt x="15" y="136"/>
                  </a:cubicBezTo>
                  <a:cubicBezTo>
                    <a:pt x="14" y="134"/>
                    <a:pt x="17" y="129"/>
                    <a:pt x="14" y="129"/>
                  </a:cubicBezTo>
                  <a:cubicBezTo>
                    <a:pt x="10" y="128"/>
                    <a:pt x="15" y="127"/>
                    <a:pt x="14" y="123"/>
                  </a:cubicBezTo>
                  <a:cubicBezTo>
                    <a:pt x="12" y="120"/>
                    <a:pt x="12" y="126"/>
                    <a:pt x="11" y="120"/>
                  </a:cubicBezTo>
                  <a:cubicBezTo>
                    <a:pt x="11" y="120"/>
                    <a:pt x="11" y="118"/>
                    <a:pt x="11" y="117"/>
                  </a:cubicBezTo>
                  <a:cubicBezTo>
                    <a:pt x="9" y="116"/>
                    <a:pt x="11" y="117"/>
                    <a:pt x="11" y="115"/>
                  </a:cubicBezTo>
                  <a:cubicBezTo>
                    <a:pt x="10" y="112"/>
                    <a:pt x="7" y="109"/>
                    <a:pt x="9" y="108"/>
                  </a:cubicBezTo>
                  <a:cubicBezTo>
                    <a:pt x="10" y="106"/>
                    <a:pt x="7" y="107"/>
                    <a:pt x="7" y="106"/>
                  </a:cubicBezTo>
                  <a:cubicBezTo>
                    <a:pt x="6" y="106"/>
                    <a:pt x="7" y="104"/>
                    <a:pt x="7" y="103"/>
                  </a:cubicBezTo>
                  <a:cubicBezTo>
                    <a:pt x="7" y="103"/>
                    <a:pt x="5" y="99"/>
                    <a:pt x="5" y="99"/>
                  </a:cubicBezTo>
                  <a:cubicBezTo>
                    <a:pt x="3" y="98"/>
                    <a:pt x="6" y="99"/>
                    <a:pt x="5" y="96"/>
                  </a:cubicBezTo>
                  <a:cubicBezTo>
                    <a:pt x="5" y="94"/>
                    <a:pt x="2" y="94"/>
                    <a:pt x="2" y="91"/>
                  </a:cubicBezTo>
                  <a:cubicBezTo>
                    <a:pt x="6" y="91"/>
                    <a:pt x="4" y="86"/>
                    <a:pt x="7" y="85"/>
                  </a:cubicBezTo>
                  <a:cubicBezTo>
                    <a:pt x="7" y="83"/>
                    <a:pt x="4" y="84"/>
                    <a:pt x="4" y="84"/>
                  </a:cubicBezTo>
                  <a:cubicBezTo>
                    <a:pt x="3" y="82"/>
                    <a:pt x="5" y="79"/>
                    <a:pt x="1" y="80"/>
                  </a:cubicBezTo>
                  <a:cubicBezTo>
                    <a:pt x="0" y="73"/>
                    <a:pt x="3" y="71"/>
                    <a:pt x="4" y="66"/>
                  </a:cubicBezTo>
                  <a:cubicBezTo>
                    <a:pt x="5" y="68"/>
                    <a:pt x="11" y="66"/>
                    <a:pt x="11" y="63"/>
                  </a:cubicBezTo>
                  <a:cubicBezTo>
                    <a:pt x="11" y="60"/>
                    <a:pt x="20" y="62"/>
                    <a:pt x="19" y="56"/>
                  </a:cubicBezTo>
                  <a:cubicBezTo>
                    <a:pt x="27" y="57"/>
                    <a:pt x="31" y="53"/>
                    <a:pt x="37" y="53"/>
                  </a:cubicBezTo>
                  <a:cubicBezTo>
                    <a:pt x="39" y="53"/>
                    <a:pt x="38" y="51"/>
                    <a:pt x="37" y="52"/>
                  </a:cubicBezTo>
                  <a:cubicBezTo>
                    <a:pt x="40" y="49"/>
                    <a:pt x="44" y="51"/>
                    <a:pt x="44" y="46"/>
                  </a:cubicBezTo>
                  <a:cubicBezTo>
                    <a:pt x="46" y="46"/>
                    <a:pt x="46" y="47"/>
                    <a:pt x="47" y="47"/>
                  </a:cubicBezTo>
                  <a:cubicBezTo>
                    <a:pt x="51" y="48"/>
                    <a:pt x="46" y="41"/>
                    <a:pt x="51" y="43"/>
                  </a:cubicBezTo>
                  <a:cubicBezTo>
                    <a:pt x="50" y="37"/>
                    <a:pt x="51" y="38"/>
                    <a:pt x="51" y="32"/>
                  </a:cubicBezTo>
                  <a:cubicBezTo>
                    <a:pt x="55" y="32"/>
                    <a:pt x="57" y="34"/>
                    <a:pt x="60" y="35"/>
                  </a:cubicBezTo>
                  <a:cubicBezTo>
                    <a:pt x="61" y="34"/>
                    <a:pt x="61" y="31"/>
                    <a:pt x="64" y="32"/>
                  </a:cubicBezTo>
                  <a:cubicBezTo>
                    <a:pt x="62" y="29"/>
                    <a:pt x="68" y="27"/>
                    <a:pt x="64" y="26"/>
                  </a:cubicBezTo>
                  <a:cubicBezTo>
                    <a:pt x="65" y="25"/>
                    <a:pt x="67" y="25"/>
                    <a:pt x="67" y="22"/>
                  </a:cubicBezTo>
                  <a:cubicBezTo>
                    <a:pt x="71" y="23"/>
                    <a:pt x="69" y="17"/>
                    <a:pt x="74" y="19"/>
                  </a:cubicBezTo>
                  <a:cubicBezTo>
                    <a:pt x="75" y="18"/>
                    <a:pt x="77" y="16"/>
                    <a:pt x="78" y="15"/>
                  </a:cubicBezTo>
                  <a:cubicBezTo>
                    <a:pt x="80" y="16"/>
                    <a:pt x="82" y="17"/>
                    <a:pt x="85" y="16"/>
                  </a:cubicBezTo>
                  <a:cubicBezTo>
                    <a:pt x="82" y="19"/>
                    <a:pt x="86" y="18"/>
                    <a:pt x="87" y="19"/>
                  </a:cubicBezTo>
                  <a:cubicBezTo>
                    <a:pt x="87" y="19"/>
                    <a:pt x="86" y="21"/>
                    <a:pt x="87" y="21"/>
                  </a:cubicBezTo>
                  <a:cubicBezTo>
                    <a:pt x="87" y="21"/>
                    <a:pt x="89" y="20"/>
                    <a:pt x="89" y="21"/>
                  </a:cubicBezTo>
                  <a:cubicBezTo>
                    <a:pt x="90" y="21"/>
                    <a:pt x="91" y="25"/>
                    <a:pt x="95" y="23"/>
                  </a:cubicBezTo>
                  <a:cubicBezTo>
                    <a:pt x="97" y="24"/>
                    <a:pt x="96" y="16"/>
                    <a:pt x="92" y="18"/>
                  </a:cubicBezTo>
                  <a:cubicBezTo>
                    <a:pt x="93" y="16"/>
                    <a:pt x="95" y="16"/>
                    <a:pt x="96" y="15"/>
                  </a:cubicBezTo>
                  <a:cubicBezTo>
                    <a:pt x="97" y="11"/>
                    <a:pt x="98" y="10"/>
                    <a:pt x="102" y="9"/>
                  </a:cubicBezTo>
                  <a:cubicBezTo>
                    <a:pt x="102" y="6"/>
                    <a:pt x="103" y="5"/>
                    <a:pt x="106" y="5"/>
                  </a:cubicBezTo>
                  <a:cubicBezTo>
                    <a:pt x="104" y="9"/>
                    <a:pt x="105" y="7"/>
                    <a:pt x="109" y="7"/>
                  </a:cubicBezTo>
                  <a:cubicBezTo>
                    <a:pt x="115" y="0"/>
                    <a:pt x="126" y="7"/>
                    <a:pt x="134" y="7"/>
                  </a:cubicBezTo>
                </a:path>
              </a:pathLst>
            </a:custGeom>
            <a:grpFill/>
            <a:ln>
              <a:noFill/>
            </a:ln>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mj-lt"/>
                <a:ea typeface="微软雅黑"/>
                <a:cs typeface="+mn-cs"/>
              </a:endParaRPr>
            </a:p>
          </p:txBody>
        </p:sp>
      </p:grpSp>
      <p:sp>
        <p:nvSpPr>
          <p:cNvPr id="128" name="流程图: 联系 20"/>
          <p:cNvSpPr/>
          <p:nvPr/>
        </p:nvSpPr>
        <p:spPr>
          <a:xfrm>
            <a:off x="876875" y="2367462"/>
            <a:ext cx="239341" cy="39380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mj-lt"/>
              <a:ea typeface="微软雅黑"/>
              <a:cs typeface="+mn-cs"/>
            </a:endParaRPr>
          </a:p>
        </p:txBody>
      </p:sp>
      <p:sp>
        <p:nvSpPr>
          <p:cNvPr id="129" name="流程图: 联系 20"/>
          <p:cNvSpPr/>
          <p:nvPr/>
        </p:nvSpPr>
        <p:spPr>
          <a:xfrm>
            <a:off x="2640715" y="2995634"/>
            <a:ext cx="239341" cy="393807"/>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mj-lt"/>
              <a:ea typeface="微软雅黑"/>
              <a:cs typeface="+mn-cs"/>
            </a:endParaRPr>
          </a:p>
        </p:txBody>
      </p:sp>
      <p:sp>
        <p:nvSpPr>
          <p:cNvPr id="130" name="流程图: 联系 20"/>
          <p:cNvSpPr/>
          <p:nvPr/>
        </p:nvSpPr>
        <p:spPr>
          <a:xfrm>
            <a:off x="1534196" y="3412493"/>
            <a:ext cx="241075" cy="39380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mj-lt"/>
              <a:ea typeface="微软雅黑"/>
              <a:cs typeface="+mn-cs"/>
            </a:endParaRPr>
          </a:p>
        </p:txBody>
      </p:sp>
      <p:sp>
        <p:nvSpPr>
          <p:cNvPr id="131" name="流程图: 联系 20"/>
          <p:cNvSpPr/>
          <p:nvPr/>
        </p:nvSpPr>
        <p:spPr>
          <a:xfrm>
            <a:off x="3504425" y="2219545"/>
            <a:ext cx="239341" cy="39572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mj-lt"/>
              <a:ea typeface="微软雅黑"/>
              <a:cs typeface="+mn-cs"/>
            </a:endParaRPr>
          </a:p>
        </p:txBody>
      </p:sp>
      <p:sp>
        <p:nvSpPr>
          <p:cNvPr id="132" name="流程图: 联系 20"/>
          <p:cNvSpPr/>
          <p:nvPr/>
        </p:nvSpPr>
        <p:spPr>
          <a:xfrm>
            <a:off x="3884247" y="2713244"/>
            <a:ext cx="169966" cy="278547"/>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mj-lt"/>
              <a:ea typeface="微软雅黑"/>
              <a:cs typeface="+mn-cs"/>
            </a:endParaRPr>
          </a:p>
        </p:txBody>
      </p:sp>
      <p:sp>
        <p:nvSpPr>
          <p:cNvPr id="133" name="流程图: 联系 20"/>
          <p:cNvSpPr/>
          <p:nvPr/>
        </p:nvSpPr>
        <p:spPr>
          <a:xfrm>
            <a:off x="4264072" y="3669910"/>
            <a:ext cx="154357" cy="251653"/>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mj-lt"/>
              <a:ea typeface="微软雅黑"/>
              <a:cs typeface="+mn-cs"/>
            </a:endParaRPr>
          </a:p>
        </p:txBody>
      </p:sp>
      <p:sp>
        <p:nvSpPr>
          <p:cNvPr id="134" name="流程图: 联系 20"/>
          <p:cNvSpPr/>
          <p:nvPr/>
        </p:nvSpPr>
        <p:spPr>
          <a:xfrm>
            <a:off x="3027476" y="2865006"/>
            <a:ext cx="119671" cy="195943"/>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mj-lt"/>
              <a:ea typeface="微软雅黑"/>
              <a:cs typeface="+mn-cs"/>
            </a:endParaRPr>
          </a:p>
        </p:txBody>
      </p:sp>
      <p:sp>
        <p:nvSpPr>
          <p:cNvPr id="135" name="流程图: 联系 20"/>
          <p:cNvSpPr/>
          <p:nvPr/>
        </p:nvSpPr>
        <p:spPr>
          <a:xfrm>
            <a:off x="2758650" y="2530749"/>
            <a:ext cx="119670" cy="195943"/>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mj-lt"/>
              <a:ea typeface="微软雅黑"/>
              <a:cs typeface="+mn-cs"/>
            </a:endParaRPr>
          </a:p>
        </p:txBody>
      </p:sp>
      <p:sp>
        <p:nvSpPr>
          <p:cNvPr id="136" name="流程图: 联系 20"/>
          <p:cNvSpPr/>
          <p:nvPr/>
        </p:nvSpPr>
        <p:spPr>
          <a:xfrm>
            <a:off x="5661644" y="2337260"/>
            <a:ext cx="259687" cy="42936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mj-lt"/>
              <a:ea typeface="微软雅黑"/>
              <a:cs typeface="+mn-cs"/>
            </a:endParaRPr>
          </a:p>
        </p:txBody>
      </p:sp>
      <p:sp>
        <p:nvSpPr>
          <p:cNvPr id="137" name="流程图: 联系 20"/>
          <p:cNvSpPr/>
          <p:nvPr/>
        </p:nvSpPr>
        <p:spPr>
          <a:xfrm>
            <a:off x="5661644" y="3073973"/>
            <a:ext cx="259687" cy="42936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mj-lt"/>
              <a:ea typeface="微软雅黑"/>
              <a:cs typeface="+mn-cs"/>
            </a:endParaRPr>
          </a:p>
        </p:txBody>
      </p:sp>
      <p:sp>
        <p:nvSpPr>
          <p:cNvPr id="138" name="流程图: 联系 20"/>
          <p:cNvSpPr/>
          <p:nvPr/>
        </p:nvSpPr>
        <p:spPr>
          <a:xfrm>
            <a:off x="5661644" y="3878999"/>
            <a:ext cx="259687" cy="42936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mj-lt"/>
              <a:ea typeface="微软雅黑"/>
              <a:cs typeface="+mn-cs"/>
            </a:endParaRPr>
          </a:p>
        </p:txBody>
      </p:sp>
      <p:sp>
        <p:nvSpPr>
          <p:cNvPr id="139" name="TextBox 2"/>
          <p:cNvSpPr txBox="1"/>
          <p:nvPr/>
        </p:nvSpPr>
        <p:spPr>
          <a:xfrm>
            <a:off x="6037811" y="2426753"/>
            <a:ext cx="1336713" cy="276999"/>
          </a:xfrm>
          <a:prstGeom prst="rect">
            <a:avLst/>
          </a:prstGeom>
          <a:noFill/>
        </p:spPr>
        <p:txBody>
          <a:bodyPr wrap="none" rtlCol="0">
            <a:spAutoFit/>
          </a:bodyPr>
          <a:lstStyle/>
          <a:p>
            <a:pPr lvl="0">
              <a:defRPr/>
            </a:pPr>
            <a:r>
              <a:rPr lang="tr-TR" altLang="zh-CN" sz="1200" dirty="0">
                <a:solidFill>
                  <a:srgbClr val="000000"/>
                </a:solidFill>
                <a:latin typeface="+mj-lt"/>
                <a:ea typeface="微软雅黑"/>
              </a:rPr>
              <a:t>I </a:t>
            </a:r>
            <a:r>
              <a:rPr lang="tr-TR" altLang="zh-CN" sz="1200" dirty="0" err="1">
                <a:solidFill>
                  <a:srgbClr val="000000"/>
                </a:solidFill>
                <a:latin typeface="+mj-lt"/>
                <a:ea typeface="微软雅黑"/>
              </a:rPr>
              <a:t>feel</a:t>
            </a:r>
            <a:r>
              <a:rPr lang="tr-TR" altLang="zh-CN" sz="1200" dirty="0">
                <a:solidFill>
                  <a:srgbClr val="000000"/>
                </a:solidFill>
                <a:latin typeface="+mj-lt"/>
                <a:ea typeface="微软雅黑"/>
              </a:rPr>
              <a:t> </a:t>
            </a:r>
            <a:r>
              <a:rPr lang="tr-TR" altLang="zh-CN" sz="1200" dirty="0" err="1">
                <a:solidFill>
                  <a:srgbClr val="000000"/>
                </a:solidFill>
                <a:latin typeface="+mj-lt"/>
                <a:ea typeface="微软雅黑"/>
              </a:rPr>
              <a:t>very</a:t>
            </a:r>
            <a:r>
              <a:rPr lang="tr-TR" altLang="zh-CN" sz="1200" dirty="0">
                <a:solidFill>
                  <a:srgbClr val="000000"/>
                </a:solidFill>
                <a:latin typeface="+mj-lt"/>
                <a:ea typeface="微软雅黑"/>
              </a:rPr>
              <a:t> </a:t>
            </a:r>
            <a:r>
              <a:rPr lang="tr-TR" altLang="zh-CN" sz="1200" dirty="0" err="1">
                <a:solidFill>
                  <a:srgbClr val="000000"/>
                </a:solidFill>
                <a:latin typeface="+mj-lt"/>
                <a:ea typeface="微软雅黑"/>
              </a:rPr>
              <a:t>strongly</a:t>
            </a:r>
            <a:endParaRPr kumimoji="0" lang="zh-CN" altLang="en-US" sz="1200" b="0" i="0" u="none" strike="noStrike" kern="1200" cap="none" spc="0" normalizeH="0" baseline="0" noProof="0" dirty="0">
              <a:ln>
                <a:noFill/>
              </a:ln>
              <a:solidFill>
                <a:srgbClr val="000000"/>
              </a:solidFill>
              <a:effectLst/>
              <a:uLnTx/>
              <a:uFillTx/>
              <a:latin typeface="+mj-lt"/>
              <a:ea typeface="微软雅黑"/>
            </a:endParaRPr>
          </a:p>
        </p:txBody>
      </p:sp>
      <p:sp>
        <p:nvSpPr>
          <p:cNvPr id="140" name="TextBox 151"/>
          <p:cNvSpPr txBox="1"/>
          <p:nvPr/>
        </p:nvSpPr>
        <p:spPr>
          <a:xfrm>
            <a:off x="6037811" y="3129819"/>
            <a:ext cx="1814920" cy="276999"/>
          </a:xfrm>
          <a:prstGeom prst="rect">
            <a:avLst/>
          </a:prstGeom>
          <a:noFill/>
        </p:spPr>
        <p:txBody>
          <a:bodyPr wrap="none" rtlCol="0">
            <a:spAutoFit/>
          </a:bodyPr>
          <a:lstStyle/>
          <a:p>
            <a:pPr lvl="0">
              <a:defRPr/>
            </a:pPr>
            <a:r>
              <a:rPr lang="en-US" altLang="zh-CN" sz="1200" dirty="0">
                <a:solidFill>
                  <a:srgbClr val="000000"/>
                </a:solidFill>
                <a:latin typeface="+mj-lt"/>
                <a:ea typeface="微软雅黑"/>
              </a:rPr>
              <a:t>A large income is the best</a:t>
            </a:r>
            <a:endParaRPr kumimoji="0" lang="zh-CN" altLang="en-US" sz="1200" b="0" i="0" u="none" strike="noStrike" kern="1200" cap="none" spc="0" normalizeH="0" baseline="0" noProof="0" dirty="0">
              <a:ln>
                <a:noFill/>
              </a:ln>
              <a:solidFill>
                <a:srgbClr val="000000"/>
              </a:solidFill>
              <a:effectLst/>
              <a:uLnTx/>
              <a:uFillTx/>
              <a:latin typeface="+mj-lt"/>
              <a:ea typeface="微软雅黑"/>
            </a:endParaRPr>
          </a:p>
        </p:txBody>
      </p:sp>
      <p:sp>
        <p:nvSpPr>
          <p:cNvPr id="141" name="TextBox 152"/>
          <p:cNvSpPr txBox="1"/>
          <p:nvPr/>
        </p:nvSpPr>
        <p:spPr>
          <a:xfrm>
            <a:off x="6037811" y="3955184"/>
            <a:ext cx="1336713" cy="276999"/>
          </a:xfrm>
          <a:prstGeom prst="rect">
            <a:avLst/>
          </a:prstGeom>
          <a:noFill/>
        </p:spPr>
        <p:txBody>
          <a:bodyPr wrap="none" rtlCol="0">
            <a:spAutoFit/>
          </a:bodyPr>
          <a:lstStyle/>
          <a:p>
            <a:pPr lvl="0">
              <a:defRPr/>
            </a:pPr>
            <a:r>
              <a:rPr lang="tr-TR" altLang="zh-CN" sz="1200" dirty="0">
                <a:solidFill>
                  <a:srgbClr val="000000"/>
                </a:solidFill>
                <a:latin typeface="+mj-lt"/>
                <a:ea typeface="微软雅黑"/>
              </a:rPr>
              <a:t>I </a:t>
            </a:r>
            <a:r>
              <a:rPr lang="tr-TR" altLang="zh-CN" sz="1200" dirty="0" err="1">
                <a:solidFill>
                  <a:srgbClr val="000000"/>
                </a:solidFill>
                <a:latin typeface="+mj-lt"/>
                <a:ea typeface="微软雅黑"/>
              </a:rPr>
              <a:t>feel</a:t>
            </a:r>
            <a:r>
              <a:rPr lang="tr-TR" altLang="zh-CN" sz="1200" dirty="0">
                <a:solidFill>
                  <a:srgbClr val="000000"/>
                </a:solidFill>
                <a:latin typeface="+mj-lt"/>
                <a:ea typeface="微软雅黑"/>
              </a:rPr>
              <a:t> </a:t>
            </a:r>
            <a:r>
              <a:rPr lang="tr-TR" altLang="zh-CN" sz="1200" dirty="0" err="1">
                <a:solidFill>
                  <a:srgbClr val="000000"/>
                </a:solidFill>
                <a:latin typeface="+mj-lt"/>
                <a:ea typeface="微软雅黑"/>
              </a:rPr>
              <a:t>very</a:t>
            </a:r>
            <a:r>
              <a:rPr lang="tr-TR" altLang="zh-CN" sz="1200" dirty="0">
                <a:solidFill>
                  <a:srgbClr val="000000"/>
                </a:solidFill>
                <a:latin typeface="+mj-lt"/>
                <a:ea typeface="微软雅黑"/>
              </a:rPr>
              <a:t> </a:t>
            </a:r>
            <a:r>
              <a:rPr lang="tr-TR" altLang="zh-CN" sz="1200" dirty="0" err="1">
                <a:solidFill>
                  <a:srgbClr val="000000"/>
                </a:solidFill>
                <a:latin typeface="+mj-lt"/>
                <a:ea typeface="微软雅黑"/>
              </a:rPr>
              <a:t>strongly</a:t>
            </a:r>
            <a:endParaRPr kumimoji="0" lang="zh-CN" altLang="en-US" sz="1200" b="0" i="0" u="none" strike="noStrike" kern="1200" cap="none" spc="0" normalizeH="0" baseline="0" noProof="0" dirty="0">
              <a:ln>
                <a:noFill/>
              </a:ln>
              <a:solidFill>
                <a:srgbClr val="000000"/>
              </a:solidFill>
              <a:effectLst/>
              <a:uLnTx/>
              <a:uFillTx/>
              <a:latin typeface="+mj-lt"/>
              <a:ea typeface="微软雅黑"/>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011697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2" presetClass="entr" presetSubtype="1" fill="hold" grpId="0" nodeType="afterEffect">
                                  <p:stCondLst>
                                    <p:cond delay="0"/>
                                  </p:stCondLst>
                                  <p:childTnLst>
                                    <p:set>
                                      <p:cBhvr>
                                        <p:cTn id="12" dur="1" fill="hold">
                                          <p:stCondLst>
                                            <p:cond delay="0"/>
                                          </p:stCondLst>
                                        </p:cTn>
                                        <p:tgtEl>
                                          <p:spTgt spid="131"/>
                                        </p:tgtEl>
                                        <p:attrNameLst>
                                          <p:attrName>style.visibility</p:attrName>
                                        </p:attrNameLst>
                                      </p:cBhvr>
                                      <p:to>
                                        <p:strVal val="visible"/>
                                      </p:to>
                                    </p:set>
                                    <p:anim calcmode="lin" valueType="num">
                                      <p:cBhvr additive="base">
                                        <p:cTn id="13" dur="500" fill="hold"/>
                                        <p:tgtEl>
                                          <p:spTgt spid="131"/>
                                        </p:tgtEl>
                                        <p:attrNameLst>
                                          <p:attrName>ppt_x</p:attrName>
                                        </p:attrNameLst>
                                      </p:cBhvr>
                                      <p:tavLst>
                                        <p:tav tm="0">
                                          <p:val>
                                            <p:strVal val="#ppt_x"/>
                                          </p:val>
                                        </p:tav>
                                        <p:tav tm="100000">
                                          <p:val>
                                            <p:strVal val="#ppt_x"/>
                                          </p:val>
                                        </p:tav>
                                      </p:tavLst>
                                    </p:anim>
                                    <p:anim calcmode="lin" valueType="num">
                                      <p:cBhvr additive="base">
                                        <p:cTn id="14" dur="500" fill="hold"/>
                                        <p:tgtEl>
                                          <p:spTgt spid="131"/>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250"/>
                                  </p:stCondLst>
                                  <p:childTnLst>
                                    <p:set>
                                      <p:cBhvr>
                                        <p:cTn id="16" dur="1" fill="hold">
                                          <p:stCondLst>
                                            <p:cond delay="0"/>
                                          </p:stCondLst>
                                        </p:cTn>
                                        <p:tgtEl>
                                          <p:spTgt spid="135"/>
                                        </p:tgtEl>
                                        <p:attrNameLst>
                                          <p:attrName>style.visibility</p:attrName>
                                        </p:attrNameLst>
                                      </p:cBhvr>
                                      <p:to>
                                        <p:strVal val="visible"/>
                                      </p:to>
                                    </p:set>
                                    <p:anim calcmode="lin" valueType="num">
                                      <p:cBhvr additive="base">
                                        <p:cTn id="17" dur="500" fill="hold"/>
                                        <p:tgtEl>
                                          <p:spTgt spid="135"/>
                                        </p:tgtEl>
                                        <p:attrNameLst>
                                          <p:attrName>ppt_x</p:attrName>
                                        </p:attrNameLst>
                                      </p:cBhvr>
                                      <p:tavLst>
                                        <p:tav tm="0">
                                          <p:val>
                                            <p:strVal val="#ppt_x"/>
                                          </p:val>
                                        </p:tav>
                                        <p:tav tm="100000">
                                          <p:val>
                                            <p:strVal val="#ppt_x"/>
                                          </p:val>
                                        </p:tav>
                                      </p:tavLst>
                                    </p:anim>
                                    <p:anim calcmode="lin" valueType="num">
                                      <p:cBhvr additive="base">
                                        <p:cTn id="18" dur="500" fill="hold"/>
                                        <p:tgtEl>
                                          <p:spTgt spid="135"/>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500"/>
                                  </p:stCondLst>
                                  <p:childTnLst>
                                    <p:set>
                                      <p:cBhvr>
                                        <p:cTn id="20" dur="1" fill="hold">
                                          <p:stCondLst>
                                            <p:cond delay="0"/>
                                          </p:stCondLst>
                                        </p:cTn>
                                        <p:tgtEl>
                                          <p:spTgt spid="134"/>
                                        </p:tgtEl>
                                        <p:attrNameLst>
                                          <p:attrName>style.visibility</p:attrName>
                                        </p:attrNameLst>
                                      </p:cBhvr>
                                      <p:to>
                                        <p:strVal val="visible"/>
                                      </p:to>
                                    </p:set>
                                    <p:anim calcmode="lin" valueType="num">
                                      <p:cBhvr additive="base">
                                        <p:cTn id="21" dur="500" fill="hold"/>
                                        <p:tgtEl>
                                          <p:spTgt spid="134"/>
                                        </p:tgtEl>
                                        <p:attrNameLst>
                                          <p:attrName>ppt_x</p:attrName>
                                        </p:attrNameLst>
                                      </p:cBhvr>
                                      <p:tavLst>
                                        <p:tav tm="0">
                                          <p:val>
                                            <p:strVal val="#ppt_x"/>
                                          </p:val>
                                        </p:tav>
                                        <p:tav tm="100000">
                                          <p:val>
                                            <p:strVal val="#ppt_x"/>
                                          </p:val>
                                        </p:tav>
                                      </p:tavLst>
                                    </p:anim>
                                    <p:anim calcmode="lin" valueType="num">
                                      <p:cBhvr additive="base">
                                        <p:cTn id="22" dur="500" fill="hold"/>
                                        <p:tgtEl>
                                          <p:spTgt spid="134"/>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750"/>
                                  </p:stCondLst>
                                  <p:childTnLst>
                                    <p:set>
                                      <p:cBhvr>
                                        <p:cTn id="24" dur="1" fill="hold">
                                          <p:stCondLst>
                                            <p:cond delay="0"/>
                                          </p:stCondLst>
                                        </p:cTn>
                                        <p:tgtEl>
                                          <p:spTgt spid="132"/>
                                        </p:tgtEl>
                                        <p:attrNameLst>
                                          <p:attrName>style.visibility</p:attrName>
                                        </p:attrNameLst>
                                      </p:cBhvr>
                                      <p:to>
                                        <p:strVal val="visible"/>
                                      </p:to>
                                    </p:set>
                                    <p:anim calcmode="lin" valueType="num">
                                      <p:cBhvr additive="base">
                                        <p:cTn id="25" dur="500" fill="hold"/>
                                        <p:tgtEl>
                                          <p:spTgt spid="132"/>
                                        </p:tgtEl>
                                        <p:attrNameLst>
                                          <p:attrName>ppt_x</p:attrName>
                                        </p:attrNameLst>
                                      </p:cBhvr>
                                      <p:tavLst>
                                        <p:tav tm="0">
                                          <p:val>
                                            <p:strVal val="#ppt_x"/>
                                          </p:val>
                                        </p:tav>
                                        <p:tav tm="100000">
                                          <p:val>
                                            <p:strVal val="#ppt_x"/>
                                          </p:val>
                                        </p:tav>
                                      </p:tavLst>
                                    </p:anim>
                                    <p:anim calcmode="lin" valueType="num">
                                      <p:cBhvr additive="base">
                                        <p:cTn id="26" dur="500" fill="hold"/>
                                        <p:tgtEl>
                                          <p:spTgt spid="132"/>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stCondLst>
                                    <p:cond delay="1000"/>
                                  </p:stCondLst>
                                  <p:childTnLst>
                                    <p:set>
                                      <p:cBhvr>
                                        <p:cTn id="28" dur="1" fill="hold">
                                          <p:stCondLst>
                                            <p:cond delay="0"/>
                                          </p:stCondLst>
                                        </p:cTn>
                                        <p:tgtEl>
                                          <p:spTgt spid="129"/>
                                        </p:tgtEl>
                                        <p:attrNameLst>
                                          <p:attrName>style.visibility</p:attrName>
                                        </p:attrNameLst>
                                      </p:cBhvr>
                                      <p:to>
                                        <p:strVal val="visible"/>
                                      </p:to>
                                    </p:set>
                                    <p:anim calcmode="lin" valueType="num">
                                      <p:cBhvr additive="base">
                                        <p:cTn id="29" dur="500" fill="hold"/>
                                        <p:tgtEl>
                                          <p:spTgt spid="129"/>
                                        </p:tgtEl>
                                        <p:attrNameLst>
                                          <p:attrName>ppt_x</p:attrName>
                                        </p:attrNameLst>
                                      </p:cBhvr>
                                      <p:tavLst>
                                        <p:tav tm="0">
                                          <p:val>
                                            <p:strVal val="#ppt_x"/>
                                          </p:val>
                                        </p:tav>
                                        <p:tav tm="100000">
                                          <p:val>
                                            <p:strVal val="#ppt_x"/>
                                          </p:val>
                                        </p:tav>
                                      </p:tavLst>
                                    </p:anim>
                                    <p:anim calcmode="lin" valueType="num">
                                      <p:cBhvr additive="base">
                                        <p:cTn id="30" dur="500" fill="hold"/>
                                        <p:tgtEl>
                                          <p:spTgt spid="129"/>
                                        </p:tgtEl>
                                        <p:attrNameLst>
                                          <p:attrName>ppt_y</p:attrName>
                                        </p:attrNameLst>
                                      </p:cBhvr>
                                      <p:tavLst>
                                        <p:tav tm="0">
                                          <p:val>
                                            <p:strVal val="0-#ppt_h/2"/>
                                          </p:val>
                                        </p:tav>
                                        <p:tav tm="100000">
                                          <p:val>
                                            <p:strVal val="#ppt_y"/>
                                          </p:val>
                                        </p:tav>
                                      </p:tavLst>
                                    </p:anim>
                                  </p:childTnLst>
                                </p:cTn>
                              </p:par>
                              <p:par>
                                <p:cTn id="31" presetID="2" presetClass="entr" presetSubtype="1" fill="hold" grpId="0" nodeType="withEffect">
                                  <p:stCondLst>
                                    <p:cond delay="1250"/>
                                  </p:stCondLst>
                                  <p:childTnLst>
                                    <p:set>
                                      <p:cBhvr>
                                        <p:cTn id="32" dur="1" fill="hold">
                                          <p:stCondLst>
                                            <p:cond delay="0"/>
                                          </p:stCondLst>
                                        </p:cTn>
                                        <p:tgtEl>
                                          <p:spTgt spid="128"/>
                                        </p:tgtEl>
                                        <p:attrNameLst>
                                          <p:attrName>style.visibility</p:attrName>
                                        </p:attrNameLst>
                                      </p:cBhvr>
                                      <p:to>
                                        <p:strVal val="visible"/>
                                      </p:to>
                                    </p:set>
                                    <p:anim calcmode="lin" valueType="num">
                                      <p:cBhvr additive="base">
                                        <p:cTn id="33" dur="500" fill="hold"/>
                                        <p:tgtEl>
                                          <p:spTgt spid="128"/>
                                        </p:tgtEl>
                                        <p:attrNameLst>
                                          <p:attrName>ppt_x</p:attrName>
                                        </p:attrNameLst>
                                      </p:cBhvr>
                                      <p:tavLst>
                                        <p:tav tm="0">
                                          <p:val>
                                            <p:strVal val="#ppt_x"/>
                                          </p:val>
                                        </p:tav>
                                        <p:tav tm="100000">
                                          <p:val>
                                            <p:strVal val="#ppt_x"/>
                                          </p:val>
                                        </p:tav>
                                      </p:tavLst>
                                    </p:anim>
                                    <p:anim calcmode="lin" valueType="num">
                                      <p:cBhvr additive="base">
                                        <p:cTn id="34" dur="500" fill="hold"/>
                                        <p:tgtEl>
                                          <p:spTgt spid="128"/>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1500"/>
                                  </p:stCondLst>
                                  <p:childTnLst>
                                    <p:set>
                                      <p:cBhvr>
                                        <p:cTn id="36" dur="1" fill="hold">
                                          <p:stCondLst>
                                            <p:cond delay="0"/>
                                          </p:stCondLst>
                                        </p:cTn>
                                        <p:tgtEl>
                                          <p:spTgt spid="133"/>
                                        </p:tgtEl>
                                        <p:attrNameLst>
                                          <p:attrName>style.visibility</p:attrName>
                                        </p:attrNameLst>
                                      </p:cBhvr>
                                      <p:to>
                                        <p:strVal val="visible"/>
                                      </p:to>
                                    </p:set>
                                    <p:anim calcmode="lin" valueType="num">
                                      <p:cBhvr additive="base">
                                        <p:cTn id="37" dur="500" fill="hold"/>
                                        <p:tgtEl>
                                          <p:spTgt spid="133"/>
                                        </p:tgtEl>
                                        <p:attrNameLst>
                                          <p:attrName>ppt_x</p:attrName>
                                        </p:attrNameLst>
                                      </p:cBhvr>
                                      <p:tavLst>
                                        <p:tav tm="0">
                                          <p:val>
                                            <p:strVal val="#ppt_x"/>
                                          </p:val>
                                        </p:tav>
                                        <p:tav tm="100000">
                                          <p:val>
                                            <p:strVal val="#ppt_x"/>
                                          </p:val>
                                        </p:tav>
                                      </p:tavLst>
                                    </p:anim>
                                    <p:anim calcmode="lin" valueType="num">
                                      <p:cBhvr additive="base">
                                        <p:cTn id="38" dur="500" fill="hold"/>
                                        <p:tgtEl>
                                          <p:spTgt spid="133"/>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1750"/>
                                  </p:stCondLst>
                                  <p:childTnLst>
                                    <p:set>
                                      <p:cBhvr>
                                        <p:cTn id="40" dur="1" fill="hold">
                                          <p:stCondLst>
                                            <p:cond delay="0"/>
                                          </p:stCondLst>
                                        </p:cTn>
                                        <p:tgtEl>
                                          <p:spTgt spid="130"/>
                                        </p:tgtEl>
                                        <p:attrNameLst>
                                          <p:attrName>style.visibility</p:attrName>
                                        </p:attrNameLst>
                                      </p:cBhvr>
                                      <p:to>
                                        <p:strVal val="visible"/>
                                      </p:to>
                                    </p:set>
                                    <p:anim calcmode="lin" valueType="num">
                                      <p:cBhvr additive="base">
                                        <p:cTn id="41" dur="500" fill="hold"/>
                                        <p:tgtEl>
                                          <p:spTgt spid="130"/>
                                        </p:tgtEl>
                                        <p:attrNameLst>
                                          <p:attrName>ppt_x</p:attrName>
                                        </p:attrNameLst>
                                      </p:cBhvr>
                                      <p:tavLst>
                                        <p:tav tm="0">
                                          <p:val>
                                            <p:strVal val="#ppt_x"/>
                                          </p:val>
                                        </p:tav>
                                        <p:tav tm="100000">
                                          <p:val>
                                            <p:strVal val="#ppt_x"/>
                                          </p:val>
                                        </p:tav>
                                      </p:tavLst>
                                    </p:anim>
                                    <p:anim calcmode="lin" valueType="num">
                                      <p:cBhvr additive="base">
                                        <p:cTn id="42" dur="500" fill="hold"/>
                                        <p:tgtEl>
                                          <p:spTgt spid="130"/>
                                        </p:tgtEl>
                                        <p:attrNameLst>
                                          <p:attrName>ppt_y</p:attrName>
                                        </p:attrNameLst>
                                      </p:cBhvr>
                                      <p:tavLst>
                                        <p:tav tm="0">
                                          <p:val>
                                            <p:strVal val="0-#ppt_h/2"/>
                                          </p:val>
                                        </p:tav>
                                        <p:tav tm="100000">
                                          <p:val>
                                            <p:strVal val="#ppt_y"/>
                                          </p:val>
                                        </p:tav>
                                      </p:tavLst>
                                    </p:anim>
                                  </p:childTnLst>
                                </p:cTn>
                              </p:par>
                            </p:childTnLst>
                          </p:cTn>
                        </p:par>
                        <p:par>
                          <p:cTn id="43" fill="hold">
                            <p:stCondLst>
                              <p:cond delay="2750"/>
                            </p:stCondLst>
                            <p:childTnLst>
                              <p:par>
                                <p:cTn id="44" presetID="2" presetClass="entr" presetSubtype="2"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1+#ppt_w/2"/>
                                          </p:val>
                                        </p:tav>
                                        <p:tav tm="100000">
                                          <p:val>
                                            <p:strVal val="#ppt_x"/>
                                          </p:val>
                                        </p:tav>
                                      </p:tavLst>
                                    </p:anim>
                                    <p:anim calcmode="lin" valueType="num">
                                      <p:cBhvr additive="base">
                                        <p:cTn id="47" dur="500" fill="hold"/>
                                        <p:tgtEl>
                                          <p:spTgt spid="18"/>
                                        </p:tgtEl>
                                        <p:attrNameLst>
                                          <p:attrName>ppt_y</p:attrName>
                                        </p:attrNameLst>
                                      </p:cBhvr>
                                      <p:tavLst>
                                        <p:tav tm="0">
                                          <p:val>
                                            <p:strVal val="#ppt_y"/>
                                          </p:val>
                                        </p:tav>
                                        <p:tav tm="100000">
                                          <p:val>
                                            <p:strVal val="#ppt_y"/>
                                          </p:val>
                                        </p:tav>
                                      </p:tavLst>
                                    </p:anim>
                                  </p:childTnLst>
                                </p:cTn>
                              </p:par>
                            </p:childTnLst>
                          </p:cTn>
                        </p:par>
                        <p:par>
                          <p:cTn id="48" fill="hold">
                            <p:stCondLst>
                              <p:cond delay="3250"/>
                            </p:stCondLst>
                            <p:childTnLst>
                              <p:par>
                                <p:cTn id="49" presetID="2" presetClass="entr" presetSubtype="4" fill="hold" grpId="0" nodeType="afterEffect">
                                  <p:stCondLst>
                                    <p:cond delay="0"/>
                                  </p:stCondLst>
                                  <p:childTnLst>
                                    <p:set>
                                      <p:cBhvr>
                                        <p:cTn id="50" dur="1" fill="hold">
                                          <p:stCondLst>
                                            <p:cond delay="0"/>
                                          </p:stCondLst>
                                        </p:cTn>
                                        <p:tgtEl>
                                          <p:spTgt spid="136"/>
                                        </p:tgtEl>
                                        <p:attrNameLst>
                                          <p:attrName>style.visibility</p:attrName>
                                        </p:attrNameLst>
                                      </p:cBhvr>
                                      <p:to>
                                        <p:strVal val="visible"/>
                                      </p:to>
                                    </p:set>
                                    <p:anim calcmode="lin" valueType="num">
                                      <p:cBhvr additive="base">
                                        <p:cTn id="51" dur="500" fill="hold"/>
                                        <p:tgtEl>
                                          <p:spTgt spid="136"/>
                                        </p:tgtEl>
                                        <p:attrNameLst>
                                          <p:attrName>ppt_x</p:attrName>
                                        </p:attrNameLst>
                                      </p:cBhvr>
                                      <p:tavLst>
                                        <p:tav tm="0">
                                          <p:val>
                                            <p:strVal val="#ppt_x"/>
                                          </p:val>
                                        </p:tav>
                                        <p:tav tm="100000">
                                          <p:val>
                                            <p:strVal val="#ppt_x"/>
                                          </p:val>
                                        </p:tav>
                                      </p:tavLst>
                                    </p:anim>
                                    <p:anim calcmode="lin" valueType="num">
                                      <p:cBhvr additive="base">
                                        <p:cTn id="52" dur="500" fill="hold"/>
                                        <p:tgtEl>
                                          <p:spTgt spid="136"/>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37"/>
                                        </p:tgtEl>
                                        <p:attrNameLst>
                                          <p:attrName>style.visibility</p:attrName>
                                        </p:attrNameLst>
                                      </p:cBhvr>
                                      <p:to>
                                        <p:strVal val="visible"/>
                                      </p:to>
                                    </p:set>
                                    <p:anim calcmode="lin" valueType="num">
                                      <p:cBhvr additive="base">
                                        <p:cTn id="55" dur="500" fill="hold"/>
                                        <p:tgtEl>
                                          <p:spTgt spid="137"/>
                                        </p:tgtEl>
                                        <p:attrNameLst>
                                          <p:attrName>ppt_x</p:attrName>
                                        </p:attrNameLst>
                                      </p:cBhvr>
                                      <p:tavLst>
                                        <p:tav tm="0">
                                          <p:val>
                                            <p:strVal val="#ppt_x"/>
                                          </p:val>
                                        </p:tav>
                                        <p:tav tm="100000">
                                          <p:val>
                                            <p:strVal val="#ppt_x"/>
                                          </p:val>
                                        </p:tav>
                                      </p:tavLst>
                                    </p:anim>
                                    <p:anim calcmode="lin" valueType="num">
                                      <p:cBhvr additive="base">
                                        <p:cTn id="56" dur="500" fill="hold"/>
                                        <p:tgtEl>
                                          <p:spTgt spid="13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500"/>
                                  </p:stCondLst>
                                  <p:childTnLst>
                                    <p:set>
                                      <p:cBhvr>
                                        <p:cTn id="58" dur="1" fill="hold">
                                          <p:stCondLst>
                                            <p:cond delay="0"/>
                                          </p:stCondLst>
                                        </p:cTn>
                                        <p:tgtEl>
                                          <p:spTgt spid="138"/>
                                        </p:tgtEl>
                                        <p:attrNameLst>
                                          <p:attrName>style.visibility</p:attrName>
                                        </p:attrNameLst>
                                      </p:cBhvr>
                                      <p:to>
                                        <p:strVal val="visible"/>
                                      </p:to>
                                    </p:set>
                                    <p:anim calcmode="lin" valueType="num">
                                      <p:cBhvr additive="base">
                                        <p:cTn id="59" dur="500" fill="hold"/>
                                        <p:tgtEl>
                                          <p:spTgt spid="138"/>
                                        </p:tgtEl>
                                        <p:attrNameLst>
                                          <p:attrName>ppt_x</p:attrName>
                                        </p:attrNameLst>
                                      </p:cBhvr>
                                      <p:tavLst>
                                        <p:tav tm="0">
                                          <p:val>
                                            <p:strVal val="#ppt_x"/>
                                          </p:val>
                                        </p:tav>
                                        <p:tav tm="100000">
                                          <p:val>
                                            <p:strVal val="#ppt_x"/>
                                          </p:val>
                                        </p:tav>
                                      </p:tavLst>
                                    </p:anim>
                                    <p:anim calcmode="lin" valueType="num">
                                      <p:cBhvr additive="base">
                                        <p:cTn id="60" dur="500" fill="hold"/>
                                        <p:tgtEl>
                                          <p:spTgt spid="138"/>
                                        </p:tgtEl>
                                        <p:attrNameLst>
                                          <p:attrName>ppt_y</p:attrName>
                                        </p:attrNameLst>
                                      </p:cBhvr>
                                      <p:tavLst>
                                        <p:tav tm="0">
                                          <p:val>
                                            <p:strVal val="1+#ppt_h/2"/>
                                          </p:val>
                                        </p:tav>
                                        <p:tav tm="100000">
                                          <p:val>
                                            <p:strVal val="#ppt_y"/>
                                          </p:val>
                                        </p:tav>
                                      </p:tavLst>
                                    </p:anim>
                                  </p:childTnLst>
                                </p:cTn>
                              </p:par>
                            </p:childTnLst>
                          </p:cTn>
                        </p:par>
                        <p:par>
                          <p:cTn id="61" fill="hold">
                            <p:stCondLst>
                              <p:cond delay="4250"/>
                            </p:stCondLst>
                            <p:childTnLst>
                              <p:par>
                                <p:cTn id="62" presetID="22" presetClass="entr" presetSubtype="8" fill="hold" grpId="0" nodeType="afterEffect">
                                  <p:stCondLst>
                                    <p:cond delay="0"/>
                                  </p:stCondLst>
                                  <p:childTnLst>
                                    <p:set>
                                      <p:cBhvr>
                                        <p:cTn id="63" dur="1" fill="hold">
                                          <p:stCondLst>
                                            <p:cond delay="0"/>
                                          </p:stCondLst>
                                        </p:cTn>
                                        <p:tgtEl>
                                          <p:spTgt spid="139"/>
                                        </p:tgtEl>
                                        <p:attrNameLst>
                                          <p:attrName>style.visibility</p:attrName>
                                        </p:attrNameLst>
                                      </p:cBhvr>
                                      <p:to>
                                        <p:strVal val="visible"/>
                                      </p:to>
                                    </p:set>
                                    <p:animEffect transition="in" filter="wipe(left)">
                                      <p:cBhvr>
                                        <p:cTn id="64" dur="500"/>
                                        <p:tgtEl>
                                          <p:spTgt spid="139"/>
                                        </p:tgtEl>
                                      </p:cBhvr>
                                    </p:animEffect>
                                  </p:childTnLst>
                                </p:cTn>
                              </p:par>
                            </p:childTnLst>
                          </p:cTn>
                        </p:par>
                        <p:par>
                          <p:cTn id="65" fill="hold">
                            <p:stCondLst>
                              <p:cond delay="4750"/>
                            </p:stCondLst>
                            <p:childTnLst>
                              <p:par>
                                <p:cTn id="66" presetID="22" presetClass="entr" presetSubtype="8" fill="hold" grpId="0" nodeType="afterEffect">
                                  <p:stCondLst>
                                    <p:cond delay="0"/>
                                  </p:stCondLst>
                                  <p:childTnLst>
                                    <p:set>
                                      <p:cBhvr>
                                        <p:cTn id="67" dur="1" fill="hold">
                                          <p:stCondLst>
                                            <p:cond delay="0"/>
                                          </p:stCondLst>
                                        </p:cTn>
                                        <p:tgtEl>
                                          <p:spTgt spid="140"/>
                                        </p:tgtEl>
                                        <p:attrNameLst>
                                          <p:attrName>style.visibility</p:attrName>
                                        </p:attrNameLst>
                                      </p:cBhvr>
                                      <p:to>
                                        <p:strVal val="visible"/>
                                      </p:to>
                                    </p:set>
                                    <p:animEffect transition="in" filter="wipe(left)">
                                      <p:cBhvr>
                                        <p:cTn id="68" dur="500"/>
                                        <p:tgtEl>
                                          <p:spTgt spid="140"/>
                                        </p:tgtEl>
                                      </p:cBhvr>
                                    </p:animEffect>
                                  </p:childTnLst>
                                </p:cTn>
                              </p:par>
                            </p:childTnLst>
                          </p:cTn>
                        </p:par>
                        <p:par>
                          <p:cTn id="69" fill="hold">
                            <p:stCondLst>
                              <p:cond delay="5250"/>
                            </p:stCondLst>
                            <p:childTnLst>
                              <p:par>
                                <p:cTn id="70" presetID="22" presetClass="entr" presetSubtype="8" fill="hold" grpId="0" nodeType="afterEffect">
                                  <p:stCondLst>
                                    <p:cond delay="0"/>
                                  </p:stCondLst>
                                  <p:childTnLst>
                                    <p:set>
                                      <p:cBhvr>
                                        <p:cTn id="71" dur="1" fill="hold">
                                          <p:stCondLst>
                                            <p:cond delay="0"/>
                                          </p:stCondLst>
                                        </p:cTn>
                                        <p:tgtEl>
                                          <p:spTgt spid="141"/>
                                        </p:tgtEl>
                                        <p:attrNameLst>
                                          <p:attrName>style.visibility</p:attrName>
                                        </p:attrNameLst>
                                      </p:cBhvr>
                                      <p:to>
                                        <p:strVal val="visible"/>
                                      </p:to>
                                    </p:set>
                                    <p:animEffect transition="in" filter="wipe(left)">
                                      <p:cBhvr>
                                        <p:cTn id="72"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p:bldP spid="140" grpId="0"/>
      <p:bldP spid="14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1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741"/>
            <a:ext cx="9144000" cy="5148241"/>
          </a:xfrm>
          <a:prstGeom prst="rect">
            <a:avLst/>
          </a:prstGeom>
        </p:spPr>
      </p:pic>
      <p:grpSp>
        <p:nvGrpSpPr>
          <p:cNvPr id="9" name="组合 17"/>
          <p:cNvGrpSpPr>
            <a:grpSpLocks/>
          </p:cNvGrpSpPr>
          <p:nvPr/>
        </p:nvGrpSpPr>
        <p:grpSpPr bwMode="auto">
          <a:xfrm>
            <a:off x="3924982" y="1400441"/>
            <a:ext cx="1294039" cy="1242272"/>
            <a:chOff x="1581150" y="2181225"/>
            <a:chExt cx="720000" cy="737465"/>
          </a:xfrm>
        </p:grpSpPr>
        <p:sp>
          <p:nvSpPr>
            <p:cNvPr id="10"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mj-lt"/>
                <a:ea typeface="微软雅黑" pitchFamily="34" charset="-122"/>
                <a:cs typeface="+mn-cs"/>
              </a:endParaRPr>
            </a:p>
          </p:txBody>
        </p:sp>
        <p:sp>
          <p:nvSpPr>
            <p:cNvPr id="11" name="文本框 16"/>
            <p:cNvSpPr txBox="1">
              <a:spLocks noChangeArrowheads="1"/>
            </p:cNvSpPr>
            <p:nvPr/>
          </p:nvSpPr>
          <p:spPr bwMode="auto">
            <a:xfrm>
              <a:off x="1771934" y="2217426"/>
              <a:ext cx="338430" cy="701264"/>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lang="tr-TR" altLang="zh-CN" sz="7200" kern="0" dirty="0">
                  <a:solidFill>
                    <a:srgbClr val="00A800"/>
                  </a:solidFill>
                  <a:latin typeface="+mj-lt"/>
                  <a:ea typeface="微软雅黑" pitchFamily="34" charset="-122"/>
                </a:rPr>
                <a:t>4</a:t>
              </a:r>
              <a:endParaRPr kumimoji="0" lang="zh-CN" altLang="en-US" sz="7200" b="0" i="0" u="none" strike="noStrike" kern="0" cap="none" spc="0" normalizeH="0" baseline="0" noProof="0" dirty="0">
                <a:ln>
                  <a:noFill/>
                </a:ln>
                <a:solidFill>
                  <a:srgbClr val="00A800"/>
                </a:solidFill>
                <a:effectLst/>
                <a:uLnTx/>
                <a:uFillTx/>
                <a:latin typeface="+mj-lt"/>
                <a:ea typeface="微软雅黑" pitchFamily="34" charset="-122"/>
                <a:cs typeface="+mn-cs"/>
              </a:endParaRPr>
            </a:p>
          </p:txBody>
        </p:sp>
      </p:grpSp>
      <p:sp>
        <p:nvSpPr>
          <p:cNvPr id="12" name="文本框 18"/>
          <p:cNvSpPr txBox="1">
            <a:spLocks noChangeArrowheads="1"/>
          </p:cNvSpPr>
          <p:nvPr/>
        </p:nvSpPr>
        <p:spPr bwMode="auto">
          <a:xfrm>
            <a:off x="156755" y="3055499"/>
            <a:ext cx="8895806" cy="565737"/>
          </a:xfrm>
          <a:prstGeom prst="rect">
            <a:avLst/>
          </a:prstGeom>
          <a:noFill/>
          <a:ln w="9525">
            <a:noFill/>
            <a:miter lim="800000"/>
            <a:headEnd/>
            <a:tailEnd/>
          </a:ln>
        </p:spPr>
        <p:txBody>
          <a:bodyPr wrap="square" lIns="72585" tIns="36293" rIns="72585" bIns="36293">
            <a:spAutoFit/>
          </a:bodyPr>
          <a:lstStyle/>
          <a:p>
            <a:pPr lvl="0" algn="ctr" defTabSz="725488" fontAlgn="base">
              <a:spcBef>
                <a:spcPct val="0"/>
              </a:spcBef>
              <a:spcAft>
                <a:spcPct val="0"/>
              </a:spcAft>
              <a:defRPr/>
            </a:pPr>
            <a:r>
              <a:rPr lang="en-US" altLang="zh-CN" sz="3200" b="1" dirty="0">
                <a:solidFill>
                  <a:srgbClr val="404040"/>
                </a:solidFill>
                <a:latin typeface="+mj-lt"/>
                <a:ea typeface="微软雅黑" pitchFamily="34" charset="-122"/>
              </a:rPr>
              <a:t>VISUAL</a:t>
            </a:r>
            <a:endParaRPr kumimoji="0" lang="zh-CN" altLang="en-US" sz="3200" b="1" i="0" u="none" strike="noStrike" kern="1200" cap="none" spc="0" normalizeH="0" baseline="0" noProof="0" dirty="0">
              <a:ln>
                <a:noFill/>
              </a:ln>
              <a:solidFill>
                <a:srgbClr val="404040"/>
              </a:solidFill>
              <a:effectLst/>
              <a:uLnTx/>
              <a:uFillTx/>
              <a:latin typeface="+mj-lt"/>
              <a:ea typeface="微软雅黑" pitchFamily="34" charset="-122"/>
            </a:endParaRPr>
          </a:p>
        </p:txBody>
      </p:sp>
    </p:spTree>
    <p:extLst>
      <p:ext uri="{BB962C8B-B14F-4D97-AF65-F5344CB8AC3E}">
        <p14:creationId xmlns:p14="http://schemas.microsoft.com/office/powerpoint/2010/main" val="356650586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2"/>
                                        </p:tgtEl>
                                        <p:attrNameLst>
                                          <p:attrName>ppt_y</p:attrName>
                                        </p:attrNameLst>
                                      </p:cBhvr>
                                      <p:tavLst>
                                        <p:tav tm="0">
                                          <p:val>
                                            <p:strVal val="#ppt_y"/>
                                          </p:val>
                                        </p:tav>
                                        <p:tav tm="100000">
                                          <p:val>
                                            <p:strVal val="#ppt_y"/>
                                          </p:val>
                                        </p:tav>
                                      </p:tavLst>
                                    </p:anim>
                                    <p:anim calcmode="lin" valueType="num">
                                      <p:cBhvr>
                                        <p:cTn id="14"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075063" y="1433977"/>
            <a:ext cx="2069494" cy="2317356"/>
            <a:chOff x="1075056" y="1491630"/>
            <a:chExt cx="2070054" cy="2345183"/>
          </a:xfrm>
        </p:grpSpPr>
        <p:sp>
          <p:nvSpPr>
            <p:cNvPr id="85005" name="等腰三角形 12"/>
            <p:cNvSpPr>
              <a:spLocks/>
            </p:cNvSpPr>
            <p:nvPr/>
          </p:nvSpPr>
          <p:spPr bwMode="auto">
            <a:xfrm flipV="1">
              <a:off x="1075056" y="1491630"/>
              <a:ext cx="2070054" cy="2345183"/>
            </a:xfrm>
            <a:custGeom>
              <a:avLst/>
              <a:gdLst>
                <a:gd name="T0" fmla="*/ 1035027 w 2088232"/>
                <a:gd name="T1" fmla="*/ 0 h 2365776"/>
                <a:gd name="T2" fmla="*/ 1127810 w 2088232"/>
                <a:gd name="T3" fmla="*/ 279813 h 2365776"/>
                <a:gd name="T4" fmla="*/ 2070054 w 2088232"/>
                <a:gd name="T5" fmla="*/ 1310155 h 2365776"/>
                <a:gd name="T6" fmla="*/ 1035027 w 2088232"/>
                <a:gd name="T7" fmla="*/ 2345183 h 2365776"/>
                <a:gd name="T8" fmla="*/ 0 w 2088232"/>
                <a:gd name="T9" fmla="*/ 1310155 h 2365776"/>
                <a:gd name="T10" fmla="*/ 942244 w 2088232"/>
                <a:gd name="T11" fmla="*/ 279813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85006" name="TextBox 3"/>
            <p:cNvSpPr txBox="1">
              <a:spLocks noChangeArrowheads="1"/>
            </p:cNvSpPr>
            <p:nvPr/>
          </p:nvSpPr>
          <p:spPr bwMode="auto">
            <a:xfrm>
              <a:off x="1460997" y="2340912"/>
              <a:ext cx="1286535" cy="342198"/>
            </a:xfrm>
            <a:prstGeom prst="rect">
              <a:avLst/>
            </a:prstGeom>
            <a:noFill/>
            <a:ln w="9525">
              <a:noFill/>
              <a:miter lim="800000"/>
              <a:headEnd/>
              <a:tailEnd/>
            </a:ln>
          </p:spPr>
          <p:txBody>
            <a:bodyPr wrap="none" lIns="91028" tIns="45514" rIns="91028" bIns="45514">
              <a:spAutoFit/>
            </a:bodyPr>
            <a:lstStyle/>
            <a:p>
              <a:pPr lvl="0" defTabSz="910854">
                <a:defRPr/>
              </a:pPr>
              <a:r>
                <a:rPr lang="tr-TR" altLang="zh-CN" sz="1600" b="1" dirty="0">
                  <a:solidFill>
                    <a:srgbClr val="FFFFFF"/>
                  </a:solidFill>
                  <a:latin typeface="+mj-lt"/>
                  <a:ea typeface="方正兰亭中黑_GBK"/>
                  <a:cs typeface="方正兰亭中黑_GBK"/>
                </a:rPr>
                <a:t>Break Time</a:t>
              </a:r>
              <a:endParaRPr kumimoji="0" lang="zh-CN" altLang="en-US" sz="1600" b="1" i="0" u="none" strike="noStrike" kern="1200" cap="none" spc="0" normalizeH="0" baseline="0" noProof="0" dirty="0">
                <a:ln>
                  <a:noFill/>
                </a:ln>
                <a:solidFill>
                  <a:srgbClr val="FFFFFF"/>
                </a:solidFill>
                <a:effectLst/>
                <a:uLnTx/>
                <a:uFillTx/>
                <a:latin typeface="+mj-lt"/>
                <a:ea typeface="方正兰亭中黑_GBK"/>
                <a:cs typeface="方正兰亭中黑_GBK"/>
              </a:endParaRPr>
            </a:p>
          </p:txBody>
        </p:sp>
      </p:grpSp>
      <p:sp>
        <p:nvSpPr>
          <p:cNvPr id="6" name="Rectangle 13" descr="FD1DDF730CE4456e89755B07FE1653D0# #Rectangle 13"/>
          <p:cNvSpPr>
            <a:spLocks noChangeArrowheads="1"/>
          </p:cNvSpPr>
          <p:nvPr/>
        </p:nvSpPr>
        <p:spPr bwMode="auto">
          <a:xfrm>
            <a:off x="1043707" y="3820019"/>
            <a:ext cx="2132206" cy="645915"/>
          </a:xfrm>
          <a:prstGeom prst="rect">
            <a:avLst/>
          </a:prstGeom>
          <a:noFill/>
          <a:ln w="9525">
            <a:noFill/>
            <a:miter lim="800000"/>
            <a:headEnd/>
            <a:tailEnd/>
          </a:ln>
        </p:spPr>
        <p:txBody>
          <a:bodyPr lIns="91028" tIns="45514" rIns="91028" bIns="45514">
            <a:spAutoFit/>
          </a:bodyPr>
          <a:lstStyle/>
          <a:p>
            <a:pPr lvl="0" algn="just" defTabSz="910854">
              <a:defRPr/>
            </a:pPr>
            <a:r>
              <a:rPr lang="en-US" altLang="zh-CN" sz="1200" dirty="0">
                <a:solidFill>
                  <a:srgbClr val="808080"/>
                </a:solidFill>
                <a:latin typeface="+mj-lt"/>
                <a:ea typeface="微软雅黑"/>
              </a:rPr>
              <a:t>A large income is the best recipe for happiness I ever heard of. Mansfield Park</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grpSp>
        <p:nvGrpSpPr>
          <p:cNvPr id="7" name="组合 6"/>
          <p:cNvGrpSpPr>
            <a:grpSpLocks/>
          </p:cNvGrpSpPr>
          <p:nvPr/>
        </p:nvGrpSpPr>
        <p:grpSpPr bwMode="auto">
          <a:xfrm>
            <a:off x="3846334" y="1595236"/>
            <a:ext cx="1712634" cy="1917194"/>
            <a:chOff x="3845797" y="1655066"/>
            <a:chExt cx="1713148" cy="1940841"/>
          </a:xfrm>
        </p:grpSpPr>
        <p:sp>
          <p:nvSpPr>
            <p:cNvPr id="85002" name="等腰三角形 12"/>
            <p:cNvSpPr>
              <a:spLocks/>
            </p:cNvSpPr>
            <p:nvPr/>
          </p:nvSpPr>
          <p:spPr bwMode="auto">
            <a:xfrm flipV="1">
              <a:off x="3845797" y="1655066"/>
              <a:ext cx="1713148" cy="1940841"/>
            </a:xfrm>
            <a:custGeom>
              <a:avLst/>
              <a:gdLst>
                <a:gd name="T0" fmla="*/ 856574 w 2088232"/>
                <a:gd name="T1" fmla="*/ 0 h 2365776"/>
                <a:gd name="T2" fmla="*/ 933360 w 2088232"/>
                <a:gd name="T3" fmla="*/ 231569 h 2365776"/>
                <a:gd name="T4" fmla="*/ 1713148 w 2088232"/>
                <a:gd name="T5" fmla="*/ 1084267 h 2365776"/>
                <a:gd name="T6" fmla="*/ 856574 w 2088232"/>
                <a:gd name="T7" fmla="*/ 1940841 h 2365776"/>
                <a:gd name="T8" fmla="*/ 0 w 2088232"/>
                <a:gd name="T9" fmla="*/ 1084267 h 2365776"/>
                <a:gd name="T10" fmla="*/ 779788 w 2088232"/>
                <a:gd name="T11" fmla="*/ 231569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85003" name="TextBox 8"/>
            <p:cNvSpPr txBox="1">
              <a:spLocks noChangeArrowheads="1"/>
            </p:cNvSpPr>
            <p:nvPr/>
          </p:nvSpPr>
          <p:spPr bwMode="auto">
            <a:xfrm>
              <a:off x="4177486" y="2367691"/>
              <a:ext cx="1051695" cy="342179"/>
            </a:xfrm>
            <a:prstGeom prst="rect">
              <a:avLst/>
            </a:prstGeom>
            <a:noFill/>
            <a:ln w="9525">
              <a:noFill/>
              <a:miter lim="800000"/>
              <a:headEnd/>
              <a:tailEnd/>
            </a:ln>
          </p:spPr>
          <p:txBody>
            <a:bodyPr wrap="none" lIns="91028" tIns="45514" rIns="91028" bIns="45514">
              <a:spAutoFit/>
            </a:bodyPr>
            <a:lstStyle/>
            <a:p>
              <a:pPr lvl="0" defTabSz="910854">
                <a:defRPr/>
              </a:pPr>
              <a:r>
                <a:rPr lang="tr-TR" altLang="zh-CN" sz="1599" b="1" dirty="0" err="1">
                  <a:solidFill>
                    <a:srgbClr val="FFFFFF"/>
                  </a:solidFill>
                  <a:latin typeface="+mj-lt"/>
                  <a:ea typeface="方正兰亭中黑_GBK"/>
                  <a:cs typeface="方正兰亭中黑_GBK"/>
                </a:rPr>
                <a:t>Speakers</a:t>
              </a:r>
              <a:endParaRPr kumimoji="0" lang="zh-CN" altLang="en-US" sz="1599" b="1" i="0" u="none" strike="noStrike" kern="1200" cap="none" spc="0" normalizeH="0" baseline="0" noProof="0" dirty="0">
                <a:ln>
                  <a:noFill/>
                </a:ln>
                <a:solidFill>
                  <a:srgbClr val="FFFFFF"/>
                </a:solidFill>
                <a:effectLst/>
                <a:uLnTx/>
                <a:uFillTx/>
                <a:latin typeface="+mj-lt"/>
                <a:ea typeface="方正兰亭中黑_GBK"/>
                <a:cs typeface="方正兰亭中黑_GBK"/>
              </a:endParaRPr>
            </a:p>
          </p:txBody>
        </p:sp>
      </p:grpSp>
      <p:grpSp>
        <p:nvGrpSpPr>
          <p:cNvPr id="11" name="组合 10"/>
          <p:cNvGrpSpPr>
            <a:grpSpLocks/>
          </p:cNvGrpSpPr>
          <p:nvPr/>
        </p:nvGrpSpPr>
        <p:grpSpPr bwMode="auto">
          <a:xfrm>
            <a:off x="6323458" y="1686317"/>
            <a:ext cx="1511059" cy="1691730"/>
            <a:chOff x="6322551" y="1747101"/>
            <a:chExt cx="1512168" cy="1713148"/>
          </a:xfrm>
        </p:grpSpPr>
        <p:sp>
          <p:nvSpPr>
            <p:cNvPr id="84999" name="等腰三角形 12"/>
            <p:cNvSpPr>
              <a:spLocks/>
            </p:cNvSpPr>
            <p:nvPr/>
          </p:nvSpPr>
          <p:spPr bwMode="auto">
            <a:xfrm flipV="1">
              <a:off x="6322551" y="1747101"/>
              <a:ext cx="1512168" cy="1713148"/>
            </a:xfrm>
            <a:custGeom>
              <a:avLst/>
              <a:gdLst>
                <a:gd name="T0" fmla="*/ 756084 w 2088232"/>
                <a:gd name="T1" fmla="*/ 0 h 2365776"/>
                <a:gd name="T2" fmla="*/ 823862 w 2088232"/>
                <a:gd name="T3" fmla="*/ 204402 h 2365776"/>
                <a:gd name="T4" fmla="*/ 1512168 w 2088232"/>
                <a:gd name="T5" fmla="*/ 957064 h 2365776"/>
                <a:gd name="T6" fmla="*/ 756084 w 2088232"/>
                <a:gd name="T7" fmla="*/ 1713148 h 2365776"/>
                <a:gd name="T8" fmla="*/ 0 w 2088232"/>
                <a:gd name="T9" fmla="*/ 957064 h 2365776"/>
                <a:gd name="T10" fmla="*/ 688306 w 2088232"/>
                <a:gd name="T11" fmla="*/ 204402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85000" name="TextBox 12"/>
            <p:cNvSpPr txBox="1">
              <a:spLocks noChangeArrowheads="1"/>
            </p:cNvSpPr>
            <p:nvPr/>
          </p:nvSpPr>
          <p:spPr bwMode="auto">
            <a:xfrm>
              <a:off x="6565077" y="2369312"/>
              <a:ext cx="1150776" cy="342419"/>
            </a:xfrm>
            <a:prstGeom prst="rect">
              <a:avLst/>
            </a:prstGeom>
            <a:noFill/>
            <a:ln w="9525">
              <a:noFill/>
              <a:miter lim="800000"/>
              <a:headEnd/>
              <a:tailEnd/>
            </a:ln>
          </p:spPr>
          <p:txBody>
            <a:bodyPr wrap="none" lIns="91028" tIns="45514" rIns="91028" bIns="45514">
              <a:spAutoFit/>
            </a:bodyPr>
            <a:lstStyle/>
            <a:p>
              <a:pPr lvl="0" defTabSz="910854">
                <a:defRPr/>
              </a:pPr>
              <a:r>
                <a:rPr lang="tr-TR" altLang="zh-CN" sz="1600" b="1" dirty="0" err="1">
                  <a:solidFill>
                    <a:srgbClr val="FFFFFF"/>
                  </a:solidFill>
                  <a:latin typeface="+mj-lt"/>
                  <a:ea typeface="方正兰亭中黑_GBK"/>
                  <a:cs typeface="方正兰亭中黑_GBK"/>
                </a:rPr>
                <a:t>Free</a:t>
              </a:r>
              <a:r>
                <a:rPr lang="tr-TR" altLang="zh-CN" sz="1600" b="1" dirty="0">
                  <a:solidFill>
                    <a:srgbClr val="FFFFFF"/>
                  </a:solidFill>
                  <a:latin typeface="+mj-lt"/>
                  <a:ea typeface="方正兰亭中黑_GBK"/>
                  <a:cs typeface="方正兰亭中黑_GBK"/>
                </a:rPr>
                <a:t> Time</a:t>
              </a:r>
              <a:endParaRPr kumimoji="0" lang="zh-CN" altLang="en-US" sz="1600" b="1" i="0" u="none" strike="noStrike" kern="1200" cap="none" spc="0" normalizeH="0" baseline="0" noProof="0" dirty="0">
                <a:ln>
                  <a:noFill/>
                </a:ln>
                <a:solidFill>
                  <a:srgbClr val="FFFFFF"/>
                </a:solidFill>
                <a:effectLst/>
                <a:uLnTx/>
                <a:uFillTx/>
                <a:latin typeface="+mj-lt"/>
                <a:ea typeface="方正兰亭中黑_GBK"/>
                <a:cs typeface="方正兰亭中黑_GBK"/>
              </a:endParaRPr>
            </a:p>
          </p:txBody>
        </p:sp>
      </p:grpSp>
      <p:sp>
        <p:nvSpPr>
          <p:cNvPr id="15" name="Rectangle 13" descr="FD1DDF730CE4456e89755B07FE1653D0# #Rectangle 13"/>
          <p:cNvSpPr>
            <a:spLocks noChangeArrowheads="1"/>
          </p:cNvSpPr>
          <p:nvPr/>
        </p:nvSpPr>
        <p:spPr bwMode="auto">
          <a:xfrm>
            <a:off x="3635803" y="3676678"/>
            <a:ext cx="2133699" cy="461249"/>
          </a:xfrm>
          <a:prstGeom prst="rect">
            <a:avLst/>
          </a:prstGeom>
          <a:noFill/>
          <a:ln w="9525">
            <a:noFill/>
            <a:miter lim="800000"/>
            <a:headEnd/>
            <a:tailEnd/>
          </a:ln>
        </p:spPr>
        <p:txBody>
          <a:bodyPr lIns="91028" tIns="45514" rIns="91028" bIns="45514">
            <a:spAutoFit/>
          </a:bodyPr>
          <a:lstStyle/>
          <a:p>
            <a:pPr lvl="0" algn="just" defTabSz="910854">
              <a:defRPr/>
            </a:pPr>
            <a:r>
              <a:rPr lang="en-US" altLang="zh-CN" sz="1200" dirty="0">
                <a:solidFill>
                  <a:srgbClr val="808080"/>
                </a:solidFill>
                <a:latin typeface="+mj-lt"/>
                <a:ea typeface="微软雅黑"/>
              </a:rPr>
              <a:t>Woe be to him that reads but one book. George Herbert</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sp>
        <p:nvSpPr>
          <p:cNvPr id="16" name="Rectangle 13" descr="FD1DDF730CE4456e89755B07FE1653D0# #Rectangle 13"/>
          <p:cNvSpPr>
            <a:spLocks noChangeArrowheads="1"/>
          </p:cNvSpPr>
          <p:nvPr/>
        </p:nvSpPr>
        <p:spPr bwMode="auto">
          <a:xfrm>
            <a:off x="6084556" y="3545281"/>
            <a:ext cx="2015741" cy="645915"/>
          </a:xfrm>
          <a:prstGeom prst="rect">
            <a:avLst/>
          </a:prstGeom>
          <a:noFill/>
          <a:ln w="9525">
            <a:noFill/>
            <a:miter lim="800000"/>
            <a:headEnd/>
            <a:tailEnd/>
          </a:ln>
        </p:spPr>
        <p:txBody>
          <a:bodyPr lIns="91028" tIns="45514" rIns="91028" bIns="45514">
            <a:spAutoFit/>
          </a:bodyPr>
          <a:lstStyle/>
          <a:p>
            <a:pPr lvl="0" algn="just" defTabSz="910854">
              <a:defRPr/>
            </a:pPr>
            <a:r>
              <a:rPr lang="en-US" altLang="zh-CN" sz="1200" dirty="0">
                <a:solidFill>
                  <a:srgbClr val="808080"/>
                </a:solidFill>
                <a:latin typeface="+mj-lt"/>
                <a:ea typeface="微软雅黑"/>
              </a:rPr>
              <a:t>A large income is the best recipe for happiness I ever heard of. Mansfield Park</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5776889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anim calcmode="lin" valueType="num">
                                      <p:cBhvr>
                                        <p:cTn id="38" dur="500" fill="hold"/>
                                        <p:tgtEl>
                                          <p:spTgt spid="16"/>
                                        </p:tgtEl>
                                        <p:attrNameLst>
                                          <p:attrName>ppt_x</p:attrName>
                                        </p:attrNameLst>
                                      </p:cBhvr>
                                      <p:tavLst>
                                        <p:tav tm="0">
                                          <p:val>
                                            <p:strVal val="#ppt_x"/>
                                          </p:val>
                                        </p:tav>
                                        <p:tav tm="100000">
                                          <p:val>
                                            <p:strVal val="#ppt_x"/>
                                          </p:val>
                                        </p:tav>
                                      </p:tavLst>
                                    </p:anim>
                                    <p:anim calcmode="lin" valueType="num">
                                      <p:cBhvr>
                                        <p:cTn id="3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1"/>
          <p:cNvGrpSpPr>
            <a:grpSpLocks/>
          </p:cNvGrpSpPr>
          <p:nvPr/>
        </p:nvGrpSpPr>
        <p:grpSpPr bwMode="auto">
          <a:xfrm>
            <a:off x="3238625" y="1053226"/>
            <a:ext cx="3682088" cy="1503594"/>
            <a:chOff x="3176589" y="1285879"/>
            <a:chExt cx="3771900" cy="1362075"/>
          </a:xfrm>
        </p:grpSpPr>
        <p:sp>
          <p:nvSpPr>
            <p:cNvPr id="91151" name="右箭头 1"/>
            <p:cNvSpPr>
              <a:spLocks/>
            </p:cNvSpPr>
            <p:nvPr/>
          </p:nvSpPr>
          <p:spPr bwMode="auto">
            <a:xfrm rot="905815">
              <a:off x="3176589" y="1285879"/>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tx2"/>
            </a:solidFill>
            <a:ln w="15875"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srgbClr val="000000"/>
                </a:solidFill>
                <a:effectLst/>
                <a:uLnTx/>
                <a:uFillTx/>
                <a:latin typeface="+mj-lt"/>
                <a:ea typeface="微软雅黑"/>
                <a:cs typeface="+mn-cs"/>
              </a:endParaRPr>
            </a:p>
          </p:txBody>
        </p:sp>
        <p:sp>
          <p:nvSpPr>
            <p:cNvPr id="91152" name="文本框 3"/>
            <p:cNvSpPr txBox="1">
              <a:spLocks noChangeArrowheads="1"/>
            </p:cNvSpPr>
            <p:nvPr/>
          </p:nvSpPr>
          <p:spPr bwMode="auto">
            <a:xfrm rot="1212081">
              <a:off x="5163270" y="1898147"/>
              <a:ext cx="994655" cy="313378"/>
            </a:xfrm>
            <a:prstGeom prst="rect">
              <a:avLst/>
            </a:prstGeom>
            <a:solidFill>
              <a:schemeClr val="tx2"/>
            </a:solidFill>
            <a:ln w="9525">
              <a:noFill/>
              <a:miter lim="800000"/>
              <a:headEnd/>
              <a:tailEnd/>
            </a:ln>
          </p:spPr>
          <p:txBody>
            <a:bodyPr wrap="none" lIns="0" tIns="34136" rIns="0" bIns="34136">
              <a:spAutoFit/>
            </a:bodyPr>
            <a:lstStyle/>
            <a:p>
              <a:pPr lvl="0" algn="r" defTabSz="682394">
                <a:defRPr/>
              </a:pPr>
              <a:r>
                <a:rPr lang="tr-TR" altLang="zh-CN" sz="1800" b="1" dirty="0" err="1">
                  <a:solidFill>
                    <a:srgbClr val="FFFFFF"/>
                  </a:solidFill>
                  <a:latin typeface="+mj-lt"/>
                  <a:ea typeface="微软雅黑"/>
                </a:rPr>
                <a:t>Speakers</a:t>
              </a:r>
              <a:endParaRPr kumimoji="0" lang="zh-CN" altLang="en-US" sz="1800" b="1" i="0" u="none" strike="noStrike" kern="1200" cap="none" spc="0" normalizeH="0" baseline="0" noProof="0" dirty="0">
                <a:ln>
                  <a:noFill/>
                </a:ln>
                <a:solidFill>
                  <a:srgbClr val="FFFFFF"/>
                </a:solidFill>
                <a:effectLst/>
                <a:uLnTx/>
                <a:uFillTx/>
                <a:latin typeface="+mj-lt"/>
                <a:ea typeface="微软雅黑"/>
              </a:endParaRPr>
            </a:p>
          </p:txBody>
        </p:sp>
      </p:grpSp>
      <p:grpSp>
        <p:nvGrpSpPr>
          <p:cNvPr id="90114" name="组合 4"/>
          <p:cNvGrpSpPr>
            <a:grpSpLocks/>
          </p:cNvGrpSpPr>
          <p:nvPr/>
        </p:nvGrpSpPr>
        <p:grpSpPr bwMode="auto">
          <a:xfrm>
            <a:off x="2281521" y="1858031"/>
            <a:ext cx="3682088" cy="1484183"/>
            <a:chOff x="2195511" y="1906532"/>
            <a:chExt cx="3771900" cy="1362075"/>
          </a:xfrm>
        </p:grpSpPr>
        <p:sp>
          <p:nvSpPr>
            <p:cNvPr id="91149" name="右箭头 1"/>
            <p:cNvSpPr>
              <a:spLocks/>
            </p:cNvSpPr>
            <p:nvPr/>
          </p:nvSpPr>
          <p:spPr bwMode="auto">
            <a:xfrm rot="905815" flipH="1" flipV="1">
              <a:off x="2195511" y="1906532"/>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srgbClr val="000000"/>
                </a:solidFill>
                <a:effectLst/>
                <a:uLnTx/>
                <a:uFillTx/>
                <a:latin typeface="+mj-lt"/>
                <a:ea typeface="微软雅黑"/>
                <a:cs typeface="+mn-cs"/>
              </a:endParaRPr>
            </a:p>
          </p:txBody>
        </p:sp>
        <p:sp>
          <p:nvSpPr>
            <p:cNvPr id="91150" name="文本框 6"/>
            <p:cNvSpPr txBox="1">
              <a:spLocks noChangeArrowheads="1"/>
            </p:cNvSpPr>
            <p:nvPr/>
          </p:nvSpPr>
          <p:spPr bwMode="auto">
            <a:xfrm rot="1309175">
              <a:off x="2841854" y="2314411"/>
              <a:ext cx="1120965" cy="317477"/>
            </a:xfrm>
            <a:prstGeom prst="rect">
              <a:avLst/>
            </a:prstGeom>
            <a:solidFill>
              <a:schemeClr val="bg2"/>
            </a:solidFill>
            <a:ln w="9525">
              <a:noFill/>
              <a:miter lim="800000"/>
              <a:headEnd/>
              <a:tailEnd/>
            </a:ln>
          </p:spPr>
          <p:txBody>
            <a:bodyPr wrap="none" lIns="0" tIns="34136" rIns="0" bIns="34136">
              <a:spAutoFit/>
            </a:bodyPr>
            <a:lstStyle/>
            <a:p>
              <a:pPr lvl="0" defTabSz="682394">
                <a:defRPr/>
              </a:pPr>
              <a:r>
                <a:rPr lang="tr-TR" altLang="zh-CN" sz="1800" b="1" dirty="0" err="1">
                  <a:solidFill>
                    <a:srgbClr val="FFFFFF"/>
                  </a:solidFill>
                  <a:latin typeface="+mj-lt"/>
                  <a:ea typeface="微软雅黑"/>
                </a:rPr>
                <a:t>Free</a:t>
              </a:r>
              <a:r>
                <a:rPr lang="tr-TR" altLang="zh-CN" sz="1800" b="1" dirty="0">
                  <a:solidFill>
                    <a:srgbClr val="FFFFFF"/>
                  </a:solidFill>
                  <a:latin typeface="+mj-lt"/>
                  <a:ea typeface="微软雅黑"/>
                </a:rPr>
                <a:t> Time</a:t>
              </a:r>
              <a:endParaRPr kumimoji="0" lang="zh-CN" altLang="en-US" sz="1800" b="1" i="0" u="none" strike="noStrike" kern="1200" cap="none" spc="0" normalizeH="0" baseline="0" noProof="0" dirty="0">
                <a:ln>
                  <a:noFill/>
                </a:ln>
                <a:solidFill>
                  <a:srgbClr val="FFFFFF"/>
                </a:solidFill>
                <a:effectLst/>
                <a:uLnTx/>
                <a:uFillTx/>
                <a:latin typeface="+mj-lt"/>
                <a:ea typeface="微软雅黑"/>
              </a:endParaRPr>
            </a:p>
          </p:txBody>
        </p:sp>
      </p:grpSp>
      <p:sp>
        <p:nvSpPr>
          <p:cNvPr id="90115" name="文本框 7"/>
          <p:cNvSpPr txBox="1">
            <a:spLocks noChangeArrowheads="1"/>
          </p:cNvSpPr>
          <p:nvPr/>
        </p:nvSpPr>
        <p:spPr bwMode="auto">
          <a:xfrm>
            <a:off x="7031205" y="1365293"/>
            <a:ext cx="1512552" cy="1371988"/>
          </a:xfrm>
          <a:prstGeom prst="rect">
            <a:avLst/>
          </a:prstGeom>
          <a:noFill/>
          <a:ln w="9525">
            <a:noFill/>
            <a:miter lim="800000"/>
            <a:headEnd/>
            <a:tailEnd/>
          </a:ln>
        </p:spPr>
        <p:txBody>
          <a:bodyPr lIns="0" tIns="34136" rIns="0" bIns="34136">
            <a:spAutoFit/>
          </a:bodyPr>
          <a:lstStyle/>
          <a:p>
            <a:pPr lvl="0" algn="just" defTabSz="682394">
              <a:lnSpc>
                <a:spcPct val="150000"/>
              </a:lnSpc>
              <a:defRPr/>
            </a:pPr>
            <a:r>
              <a:rPr lang="en-US" altLang="zh-CN" sz="941" dirty="0">
                <a:solidFill>
                  <a:srgbClr val="808080"/>
                </a:solidFill>
                <a:latin typeface="+mj-lt"/>
                <a:ea typeface="微软雅黑"/>
              </a:rPr>
              <a:t>Be an encourager, the world has enough critics already.</a:t>
            </a:r>
            <a:r>
              <a:rPr lang="tr-TR" altLang="zh-CN" sz="941" dirty="0">
                <a:solidFill>
                  <a:srgbClr val="808080"/>
                </a:solidFill>
                <a:latin typeface="+mj-lt"/>
                <a:ea typeface="微软雅黑"/>
              </a:rPr>
              <a:t> </a:t>
            </a:r>
            <a:r>
              <a:rPr lang="en-US" altLang="zh-CN" sz="941" dirty="0">
                <a:solidFill>
                  <a:srgbClr val="808080"/>
                </a:solidFill>
                <a:latin typeface="+mj-lt"/>
                <a:ea typeface="微软雅黑"/>
              </a:rPr>
              <a:t>Always give your best never worry for results.</a:t>
            </a:r>
            <a:r>
              <a:rPr lang="tr-TR" altLang="zh-CN" sz="941" dirty="0">
                <a:solidFill>
                  <a:srgbClr val="808080"/>
                </a:solidFill>
                <a:latin typeface="+mj-lt"/>
                <a:ea typeface="微软雅黑"/>
              </a:rPr>
              <a:t> </a:t>
            </a:r>
            <a:r>
              <a:rPr lang="en-US" altLang="zh-CN" sz="941" dirty="0">
                <a:solidFill>
                  <a:srgbClr val="808080"/>
                </a:solidFill>
                <a:latin typeface="+mj-lt"/>
                <a:ea typeface="微软雅黑"/>
              </a:rPr>
              <a:t>Education is the most powerful weapon which you</a:t>
            </a:r>
            <a:endParaRPr kumimoji="0" lang="zh-CN" altLang="en-US" sz="941" b="0" i="0" u="none" strike="noStrike" kern="1200" cap="none" spc="0" normalizeH="0" baseline="0" noProof="0" dirty="0">
              <a:ln>
                <a:noFill/>
              </a:ln>
              <a:solidFill>
                <a:srgbClr val="808080"/>
              </a:solidFill>
              <a:effectLst/>
              <a:uLnTx/>
              <a:uFillTx/>
              <a:latin typeface="+mj-lt"/>
              <a:ea typeface="微软雅黑"/>
            </a:endParaRPr>
          </a:p>
        </p:txBody>
      </p:sp>
      <p:sp>
        <p:nvSpPr>
          <p:cNvPr id="90116" name="文本框 8"/>
          <p:cNvSpPr txBox="1">
            <a:spLocks noChangeArrowheads="1"/>
          </p:cNvSpPr>
          <p:nvPr/>
        </p:nvSpPr>
        <p:spPr bwMode="auto">
          <a:xfrm>
            <a:off x="652504" y="1365293"/>
            <a:ext cx="1512552" cy="1371988"/>
          </a:xfrm>
          <a:prstGeom prst="rect">
            <a:avLst/>
          </a:prstGeom>
          <a:noFill/>
          <a:ln w="9525">
            <a:noFill/>
            <a:miter lim="800000"/>
            <a:headEnd/>
            <a:tailEnd/>
          </a:ln>
        </p:spPr>
        <p:txBody>
          <a:bodyPr lIns="0" tIns="34136" rIns="0" bIns="34136">
            <a:spAutoFit/>
          </a:bodyPr>
          <a:lstStyle/>
          <a:p>
            <a:pPr lvl="0" algn="just" defTabSz="682394">
              <a:lnSpc>
                <a:spcPct val="150000"/>
              </a:lnSpc>
              <a:defRPr/>
            </a:pPr>
            <a:r>
              <a:rPr lang="en-US" altLang="zh-CN" sz="941" dirty="0">
                <a:solidFill>
                  <a:srgbClr val="808080"/>
                </a:solidFill>
                <a:latin typeface="+mj-lt"/>
                <a:ea typeface="微软雅黑"/>
              </a:rPr>
              <a:t>Be an encourager, the world has enough critics already.</a:t>
            </a:r>
            <a:r>
              <a:rPr lang="tr-TR" altLang="zh-CN" sz="941" dirty="0">
                <a:solidFill>
                  <a:srgbClr val="808080"/>
                </a:solidFill>
                <a:latin typeface="+mj-lt"/>
                <a:ea typeface="微软雅黑"/>
              </a:rPr>
              <a:t> </a:t>
            </a:r>
            <a:r>
              <a:rPr lang="en-US" altLang="zh-CN" sz="941" dirty="0">
                <a:solidFill>
                  <a:srgbClr val="808080"/>
                </a:solidFill>
                <a:latin typeface="+mj-lt"/>
                <a:ea typeface="微软雅黑"/>
              </a:rPr>
              <a:t>Always give your best never worry for results.</a:t>
            </a:r>
            <a:r>
              <a:rPr lang="tr-TR" altLang="zh-CN" sz="941" dirty="0">
                <a:solidFill>
                  <a:srgbClr val="808080"/>
                </a:solidFill>
                <a:latin typeface="+mj-lt"/>
                <a:ea typeface="微软雅黑"/>
              </a:rPr>
              <a:t> </a:t>
            </a:r>
            <a:r>
              <a:rPr lang="en-US" altLang="zh-CN" sz="941" dirty="0">
                <a:solidFill>
                  <a:srgbClr val="808080"/>
                </a:solidFill>
                <a:latin typeface="+mj-lt"/>
                <a:ea typeface="微软雅黑"/>
              </a:rPr>
              <a:t>Education is the most powerful weapon which you</a:t>
            </a:r>
            <a:endParaRPr lang="zh-CN" altLang="en-US" sz="941" dirty="0">
              <a:solidFill>
                <a:srgbClr val="808080"/>
              </a:solidFill>
              <a:latin typeface="+mj-lt"/>
              <a:ea typeface="微软雅黑"/>
            </a:endParaRPr>
          </a:p>
        </p:txBody>
      </p:sp>
      <p:grpSp>
        <p:nvGrpSpPr>
          <p:cNvPr id="90117" name="组合 9"/>
          <p:cNvGrpSpPr>
            <a:grpSpLocks/>
          </p:cNvGrpSpPr>
          <p:nvPr/>
        </p:nvGrpSpPr>
        <p:grpSpPr bwMode="auto">
          <a:xfrm>
            <a:off x="652503" y="3693100"/>
            <a:ext cx="3277446" cy="767574"/>
            <a:chOff x="3793629" y="732817"/>
            <a:chExt cx="3356715" cy="795602"/>
          </a:xfrm>
        </p:grpSpPr>
        <p:sp>
          <p:nvSpPr>
            <p:cNvPr id="91146" name="椭圆 10"/>
            <p:cNvSpPr>
              <a:spLocks noChangeArrowheads="1"/>
            </p:cNvSpPr>
            <p:nvPr/>
          </p:nvSpPr>
          <p:spPr bwMode="auto">
            <a:xfrm>
              <a:off x="3793629" y="795335"/>
              <a:ext cx="180000" cy="180000"/>
            </a:xfrm>
            <a:prstGeom prst="ellipse">
              <a:avLst/>
            </a:prstGeom>
            <a:solidFill>
              <a:schemeClr val="accent2"/>
            </a:solidFill>
            <a:ln w="38100" algn="ctr">
              <a:solidFill>
                <a:srgbClr val="BFBFBF"/>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mj-lt"/>
                <a:ea typeface="微软雅黑"/>
                <a:cs typeface="+mn-cs"/>
              </a:endParaRPr>
            </a:p>
          </p:txBody>
        </p:sp>
        <p:sp>
          <p:nvSpPr>
            <p:cNvPr id="91147" name="TextBox 81"/>
            <p:cNvSpPr txBox="1">
              <a:spLocks noChangeArrowheads="1"/>
            </p:cNvSpPr>
            <p:nvPr/>
          </p:nvSpPr>
          <p:spPr bwMode="auto">
            <a:xfrm>
              <a:off x="4006195" y="732817"/>
              <a:ext cx="3113564" cy="294766"/>
            </a:xfrm>
            <a:prstGeom prst="rect">
              <a:avLst/>
            </a:prstGeom>
            <a:noFill/>
            <a:ln w="9525">
              <a:noFill/>
              <a:miter lim="800000"/>
              <a:headEnd/>
              <a:tailEnd/>
            </a:ln>
          </p:spPr>
          <p:txBody>
            <a:bodyPr lIns="68271" tIns="34136" rIns="68271" bIns="34136">
              <a:spAutoFit/>
            </a:bodyPr>
            <a:lstStyle/>
            <a:p>
              <a:pPr lvl="0" defTabSz="682394">
                <a:defRPr/>
              </a:pPr>
              <a:r>
                <a:rPr lang="tr-TR" altLang="zh-CN" sz="1400" b="1" dirty="0" err="1">
                  <a:solidFill>
                    <a:srgbClr val="808080"/>
                  </a:solidFill>
                  <a:latin typeface="+mj-lt"/>
                  <a:ea typeface="微软雅黑"/>
                </a:rPr>
                <a:t>Mission</a:t>
              </a:r>
              <a:endParaRPr kumimoji="0" lang="zh-CN" altLang="en-US" sz="1400" b="1" i="0" u="none" strike="noStrike" kern="1200" cap="none" spc="0" normalizeH="0" baseline="0" noProof="0" dirty="0">
                <a:ln>
                  <a:noFill/>
                </a:ln>
                <a:solidFill>
                  <a:srgbClr val="808080"/>
                </a:solidFill>
                <a:effectLst/>
                <a:uLnTx/>
                <a:uFillTx/>
                <a:latin typeface="+mj-lt"/>
                <a:ea typeface="微软雅黑"/>
              </a:endParaRPr>
            </a:p>
          </p:txBody>
        </p:sp>
        <p:sp>
          <p:nvSpPr>
            <p:cNvPr id="91148" name="TextBox 82"/>
            <p:cNvSpPr txBox="1">
              <a:spLocks noChangeArrowheads="1"/>
            </p:cNvSpPr>
            <p:nvPr/>
          </p:nvSpPr>
          <p:spPr bwMode="auto">
            <a:xfrm>
              <a:off x="4087246" y="1006754"/>
              <a:ext cx="3063098" cy="521665"/>
            </a:xfrm>
            <a:prstGeom prst="rect">
              <a:avLst/>
            </a:prstGeom>
            <a:noFill/>
            <a:ln w="9525">
              <a:noFill/>
              <a:miter lim="800000"/>
              <a:headEnd/>
              <a:tailEnd/>
            </a:ln>
          </p:spPr>
          <p:txBody>
            <a:bodyPr lIns="0" tIns="34136" rIns="0" bIns="34136">
              <a:spAutoFit/>
            </a:bodyPr>
            <a:lstStyle/>
            <a:p>
              <a:pPr lvl="0" algn="just" defTabSz="682394">
                <a:lnSpc>
                  <a:spcPct val="150000"/>
                </a:lnSpc>
                <a:defRPr/>
              </a:pPr>
              <a:r>
                <a:rPr lang="en-US" altLang="zh-CN" sz="941" dirty="0">
                  <a:solidFill>
                    <a:srgbClr val="808080"/>
                  </a:solidFill>
                  <a:latin typeface="+mj-lt"/>
                  <a:ea typeface="微软雅黑"/>
                </a:rPr>
                <a:t>God sometimes removes people from your life to protect you. Do not run after them.</a:t>
              </a:r>
              <a:endParaRPr kumimoji="0" lang="zh-CN" altLang="en-US" sz="941" b="0" i="0" u="none" strike="noStrike" kern="1200" cap="none" spc="0" normalizeH="0" baseline="0" noProof="0" dirty="0">
                <a:ln>
                  <a:noFill/>
                </a:ln>
                <a:solidFill>
                  <a:srgbClr val="808080"/>
                </a:solidFill>
                <a:effectLst/>
                <a:uLnTx/>
                <a:uFillTx/>
                <a:latin typeface="+mj-lt"/>
                <a:ea typeface="微软雅黑"/>
              </a:endParaRPr>
            </a:p>
          </p:txBody>
        </p:sp>
      </p:grpSp>
      <p:grpSp>
        <p:nvGrpSpPr>
          <p:cNvPr id="90118" name="组合 13"/>
          <p:cNvGrpSpPr>
            <a:grpSpLocks/>
          </p:cNvGrpSpPr>
          <p:nvPr/>
        </p:nvGrpSpPr>
        <p:grpSpPr bwMode="auto">
          <a:xfrm>
            <a:off x="5267807" y="3693100"/>
            <a:ext cx="3275953" cy="767574"/>
            <a:chOff x="3793629" y="732817"/>
            <a:chExt cx="3356715" cy="795602"/>
          </a:xfrm>
        </p:grpSpPr>
        <p:sp>
          <p:nvSpPr>
            <p:cNvPr id="91143" name="椭圆 14"/>
            <p:cNvSpPr>
              <a:spLocks noChangeArrowheads="1"/>
            </p:cNvSpPr>
            <p:nvPr/>
          </p:nvSpPr>
          <p:spPr bwMode="auto">
            <a:xfrm>
              <a:off x="3793629" y="795335"/>
              <a:ext cx="180000" cy="180000"/>
            </a:xfrm>
            <a:prstGeom prst="ellipse">
              <a:avLst/>
            </a:prstGeom>
            <a:solidFill>
              <a:schemeClr val="tx2"/>
            </a:solidFill>
            <a:ln w="38100" algn="ctr">
              <a:solidFill>
                <a:schemeClr val="bg2"/>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mj-lt"/>
                <a:ea typeface="微软雅黑"/>
                <a:cs typeface="+mn-cs"/>
              </a:endParaRPr>
            </a:p>
          </p:txBody>
        </p:sp>
        <p:sp>
          <p:nvSpPr>
            <p:cNvPr id="91144" name="TextBox 81"/>
            <p:cNvSpPr txBox="1">
              <a:spLocks noChangeArrowheads="1"/>
            </p:cNvSpPr>
            <p:nvPr/>
          </p:nvSpPr>
          <p:spPr bwMode="auto">
            <a:xfrm>
              <a:off x="4006292" y="732817"/>
              <a:ext cx="3113453" cy="294766"/>
            </a:xfrm>
            <a:prstGeom prst="rect">
              <a:avLst/>
            </a:prstGeom>
            <a:noFill/>
            <a:ln w="9525">
              <a:noFill/>
              <a:miter lim="800000"/>
              <a:headEnd/>
              <a:tailEnd/>
            </a:ln>
          </p:spPr>
          <p:txBody>
            <a:bodyPr lIns="68271" tIns="34136" rIns="68271" bIns="34136">
              <a:spAutoFit/>
            </a:bodyPr>
            <a:lstStyle/>
            <a:p>
              <a:pPr lvl="0" defTabSz="682394">
                <a:defRPr/>
              </a:pPr>
              <a:r>
                <a:rPr lang="tr-TR" altLang="zh-CN" sz="1400" b="1" dirty="0" err="1">
                  <a:solidFill>
                    <a:srgbClr val="009900"/>
                  </a:solidFill>
                  <a:latin typeface="+mj-lt"/>
                  <a:ea typeface="微软雅黑"/>
                </a:rPr>
                <a:t>Vision</a:t>
              </a:r>
              <a:endParaRPr kumimoji="0" lang="zh-CN" altLang="en-US" sz="1400" b="1" i="0" u="none" strike="noStrike" kern="1200" cap="none" spc="0" normalizeH="0" baseline="0" noProof="0" dirty="0">
                <a:ln>
                  <a:noFill/>
                </a:ln>
                <a:solidFill>
                  <a:srgbClr val="009900"/>
                </a:solidFill>
                <a:effectLst/>
                <a:uLnTx/>
                <a:uFillTx/>
                <a:latin typeface="+mj-lt"/>
                <a:ea typeface="微软雅黑"/>
              </a:endParaRPr>
            </a:p>
          </p:txBody>
        </p:sp>
        <p:sp>
          <p:nvSpPr>
            <p:cNvPr id="91145" name="TextBox 82"/>
            <p:cNvSpPr txBox="1">
              <a:spLocks noChangeArrowheads="1"/>
            </p:cNvSpPr>
            <p:nvPr/>
          </p:nvSpPr>
          <p:spPr bwMode="auto">
            <a:xfrm>
              <a:off x="4087380" y="1006754"/>
              <a:ext cx="3062964" cy="521665"/>
            </a:xfrm>
            <a:prstGeom prst="rect">
              <a:avLst/>
            </a:prstGeom>
            <a:noFill/>
            <a:ln w="9525">
              <a:noFill/>
              <a:miter lim="800000"/>
              <a:headEnd/>
              <a:tailEnd/>
            </a:ln>
          </p:spPr>
          <p:txBody>
            <a:bodyPr lIns="0" tIns="34136" rIns="0" bIns="34136">
              <a:spAutoFit/>
            </a:bodyPr>
            <a:lstStyle/>
            <a:p>
              <a:pPr lvl="0" algn="just" defTabSz="682394">
                <a:lnSpc>
                  <a:spcPct val="150000"/>
                </a:lnSpc>
                <a:defRPr/>
              </a:pPr>
              <a:r>
                <a:rPr lang="en-US" altLang="zh-CN" sz="941" dirty="0">
                  <a:solidFill>
                    <a:srgbClr val="808080"/>
                  </a:solidFill>
                  <a:latin typeface="+mj-lt"/>
                  <a:ea typeface="微软雅黑"/>
                </a:rPr>
                <a:t>God sometimes removes people from your life to protect you. Do not run after them.</a:t>
              </a:r>
              <a:endParaRPr kumimoji="0" lang="zh-CN" altLang="en-US" sz="941" b="0" i="0" u="none" strike="noStrike" kern="1200" cap="none" spc="0" normalizeH="0" baseline="0" noProof="0" dirty="0">
                <a:ln>
                  <a:noFill/>
                </a:ln>
                <a:solidFill>
                  <a:srgbClr val="808080"/>
                </a:solidFill>
                <a:effectLst/>
                <a:uLnTx/>
                <a:uFillTx/>
                <a:latin typeface="+mj-lt"/>
                <a:ea typeface="微软雅黑"/>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0148132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wipe(right)">
                                      <p:cBhvr>
                                        <p:cTn id="7" dur="500"/>
                                        <p:tgtEl>
                                          <p:spTgt spid="901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0113"/>
                                        </p:tgtEl>
                                        <p:attrNameLst>
                                          <p:attrName>style.visibility</p:attrName>
                                        </p:attrNameLst>
                                      </p:cBhvr>
                                      <p:to>
                                        <p:strVal val="visible"/>
                                      </p:to>
                                    </p:set>
                                    <p:animEffect transition="in" filter="wipe(left)">
                                      <p:cBhvr>
                                        <p:cTn id="11" dur="500"/>
                                        <p:tgtEl>
                                          <p:spTgt spid="901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wipe(left)">
                                      <p:cBhvr>
                                        <p:cTn id="15" dur="500"/>
                                        <p:tgtEl>
                                          <p:spTgt spid="901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0115"/>
                                        </p:tgtEl>
                                        <p:attrNameLst>
                                          <p:attrName>style.visibility</p:attrName>
                                        </p:attrNameLst>
                                      </p:cBhvr>
                                      <p:to>
                                        <p:strVal val="visible"/>
                                      </p:to>
                                    </p:set>
                                    <p:animEffect transition="in" filter="wipe(left)">
                                      <p:cBhvr>
                                        <p:cTn id="18" dur="500"/>
                                        <p:tgtEl>
                                          <p:spTgt spid="901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0117"/>
                                        </p:tgtEl>
                                        <p:attrNameLst>
                                          <p:attrName>style.visibility</p:attrName>
                                        </p:attrNameLst>
                                      </p:cBhvr>
                                      <p:to>
                                        <p:strVal val="visible"/>
                                      </p:to>
                                    </p:set>
                                    <p:animEffect transition="in" filter="wipe(left)">
                                      <p:cBhvr>
                                        <p:cTn id="22" dur="500"/>
                                        <p:tgtEl>
                                          <p:spTgt spid="90117"/>
                                        </p:tgtEl>
                                      </p:cBhvr>
                                    </p:animEffect>
                                  </p:childTnLst>
                                </p:cTn>
                              </p:par>
                              <p:par>
                                <p:cTn id="23" presetID="22" presetClass="entr" presetSubtype="8" fill="hold" nodeType="withEffect">
                                  <p:stCondLst>
                                    <p:cond delay="0"/>
                                  </p:stCondLst>
                                  <p:childTnLst>
                                    <p:set>
                                      <p:cBhvr>
                                        <p:cTn id="24" dur="1" fill="hold">
                                          <p:stCondLst>
                                            <p:cond delay="0"/>
                                          </p:stCondLst>
                                        </p:cTn>
                                        <p:tgtEl>
                                          <p:spTgt spid="90118"/>
                                        </p:tgtEl>
                                        <p:attrNameLst>
                                          <p:attrName>style.visibility</p:attrName>
                                        </p:attrNameLst>
                                      </p:cBhvr>
                                      <p:to>
                                        <p:strVal val="visible"/>
                                      </p:to>
                                    </p:set>
                                    <p:animEffect transition="in" filter="wipe(left)">
                                      <p:cBhvr>
                                        <p:cTn id="25" dur="500"/>
                                        <p:tgtEl>
                                          <p:spTgt spid="90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p:bldP spid="901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1"/>
          <p:cNvGrpSpPr>
            <a:grpSpLocks/>
          </p:cNvGrpSpPr>
          <p:nvPr/>
        </p:nvGrpSpPr>
        <p:grpSpPr bwMode="auto">
          <a:xfrm>
            <a:off x="3238625" y="1053226"/>
            <a:ext cx="3682088" cy="1503594"/>
            <a:chOff x="3176589" y="1285879"/>
            <a:chExt cx="3771900" cy="1362075"/>
          </a:xfrm>
        </p:grpSpPr>
        <p:sp>
          <p:nvSpPr>
            <p:cNvPr id="91151" name="右箭头 1"/>
            <p:cNvSpPr>
              <a:spLocks/>
            </p:cNvSpPr>
            <p:nvPr/>
          </p:nvSpPr>
          <p:spPr bwMode="auto">
            <a:xfrm rot="905815">
              <a:off x="3176589" y="1285879"/>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tx2"/>
            </a:solidFill>
            <a:ln w="15875"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srgbClr val="000000"/>
                </a:solidFill>
                <a:effectLst/>
                <a:uLnTx/>
                <a:uFillTx/>
                <a:latin typeface="+mj-lt"/>
                <a:ea typeface="微软雅黑"/>
                <a:cs typeface="+mn-cs"/>
              </a:endParaRPr>
            </a:p>
          </p:txBody>
        </p:sp>
        <p:sp>
          <p:nvSpPr>
            <p:cNvPr id="91152" name="文本框 3"/>
            <p:cNvSpPr txBox="1">
              <a:spLocks noChangeArrowheads="1"/>
            </p:cNvSpPr>
            <p:nvPr/>
          </p:nvSpPr>
          <p:spPr bwMode="auto">
            <a:xfrm rot="1212081">
              <a:off x="5303968" y="1898146"/>
              <a:ext cx="713264" cy="313378"/>
            </a:xfrm>
            <a:prstGeom prst="rect">
              <a:avLst/>
            </a:prstGeom>
            <a:solidFill>
              <a:schemeClr val="tx2"/>
            </a:solidFill>
            <a:ln w="9525">
              <a:noFill/>
              <a:miter lim="800000"/>
              <a:headEnd/>
              <a:tailEnd/>
            </a:ln>
          </p:spPr>
          <p:txBody>
            <a:bodyPr wrap="none" lIns="0" tIns="34136" rIns="0" bIns="34136">
              <a:spAutoFit/>
            </a:bodyPr>
            <a:lstStyle/>
            <a:p>
              <a:pPr lvl="0" algn="r" defTabSz="682394">
                <a:defRPr/>
              </a:pPr>
              <a:r>
                <a:rPr lang="tr-TR" altLang="zh-CN" sz="1800" b="1" dirty="0" err="1">
                  <a:solidFill>
                    <a:srgbClr val="FFFFFF"/>
                  </a:solidFill>
                  <a:latin typeface="+mj-lt"/>
                  <a:ea typeface="微软雅黑"/>
                </a:rPr>
                <a:t>Values</a:t>
              </a:r>
              <a:endParaRPr kumimoji="0" lang="zh-CN" altLang="en-US" sz="1800" b="1" i="0" u="none" strike="noStrike" kern="1200" cap="none" spc="0" normalizeH="0" baseline="0" noProof="0" dirty="0">
                <a:ln>
                  <a:noFill/>
                </a:ln>
                <a:solidFill>
                  <a:srgbClr val="FFFFFF"/>
                </a:solidFill>
                <a:effectLst/>
                <a:uLnTx/>
                <a:uFillTx/>
                <a:latin typeface="+mj-lt"/>
                <a:ea typeface="微软雅黑"/>
              </a:endParaRPr>
            </a:p>
          </p:txBody>
        </p:sp>
      </p:grpSp>
      <p:grpSp>
        <p:nvGrpSpPr>
          <p:cNvPr id="90114" name="组合 4"/>
          <p:cNvGrpSpPr>
            <a:grpSpLocks/>
          </p:cNvGrpSpPr>
          <p:nvPr/>
        </p:nvGrpSpPr>
        <p:grpSpPr bwMode="auto">
          <a:xfrm>
            <a:off x="2281521" y="1858031"/>
            <a:ext cx="3682088" cy="1484183"/>
            <a:chOff x="2195511" y="1906532"/>
            <a:chExt cx="3771900" cy="1362075"/>
          </a:xfrm>
        </p:grpSpPr>
        <p:sp>
          <p:nvSpPr>
            <p:cNvPr id="91149" name="右箭头 1"/>
            <p:cNvSpPr>
              <a:spLocks/>
            </p:cNvSpPr>
            <p:nvPr/>
          </p:nvSpPr>
          <p:spPr bwMode="auto">
            <a:xfrm rot="905815" flipH="1" flipV="1">
              <a:off x="2195511" y="1906532"/>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srgbClr val="000000"/>
                </a:solidFill>
                <a:effectLst/>
                <a:uLnTx/>
                <a:uFillTx/>
                <a:latin typeface="+mj-lt"/>
                <a:ea typeface="微软雅黑"/>
                <a:cs typeface="+mn-cs"/>
              </a:endParaRPr>
            </a:p>
          </p:txBody>
        </p:sp>
        <p:sp>
          <p:nvSpPr>
            <p:cNvPr id="91150" name="文本框 6"/>
            <p:cNvSpPr txBox="1">
              <a:spLocks noChangeArrowheads="1"/>
            </p:cNvSpPr>
            <p:nvPr/>
          </p:nvSpPr>
          <p:spPr bwMode="auto">
            <a:xfrm rot="1309175">
              <a:off x="2902315" y="2314411"/>
              <a:ext cx="1000041" cy="317477"/>
            </a:xfrm>
            <a:prstGeom prst="rect">
              <a:avLst/>
            </a:prstGeom>
            <a:solidFill>
              <a:schemeClr val="bg2"/>
            </a:solidFill>
            <a:ln w="9525">
              <a:noFill/>
              <a:miter lim="800000"/>
              <a:headEnd/>
              <a:tailEnd/>
            </a:ln>
          </p:spPr>
          <p:txBody>
            <a:bodyPr wrap="none" lIns="0" tIns="34136" rIns="0" bIns="34136">
              <a:spAutoFit/>
            </a:bodyPr>
            <a:lstStyle/>
            <a:p>
              <a:pPr lvl="0" defTabSz="682394">
                <a:defRPr/>
              </a:pPr>
              <a:r>
                <a:rPr lang="tr-TR" altLang="zh-CN" sz="1800" b="1" dirty="0" err="1">
                  <a:solidFill>
                    <a:srgbClr val="FFFFFF"/>
                  </a:solidFill>
                  <a:latin typeface="+mj-lt"/>
                  <a:ea typeface="微软雅黑"/>
                </a:rPr>
                <a:t>About</a:t>
              </a:r>
              <a:r>
                <a:rPr lang="tr-TR" altLang="zh-CN" sz="1800" b="1" dirty="0">
                  <a:solidFill>
                    <a:srgbClr val="FFFFFF"/>
                  </a:solidFill>
                  <a:latin typeface="+mj-lt"/>
                  <a:ea typeface="微软雅黑"/>
                </a:rPr>
                <a:t> us</a:t>
              </a:r>
              <a:endParaRPr kumimoji="0" lang="zh-CN" altLang="en-US" sz="1800" b="1" i="0" u="none" strike="noStrike" kern="1200" cap="none" spc="0" normalizeH="0" baseline="0" noProof="0" dirty="0">
                <a:ln>
                  <a:noFill/>
                </a:ln>
                <a:solidFill>
                  <a:srgbClr val="FFFFFF"/>
                </a:solidFill>
                <a:effectLst/>
                <a:uLnTx/>
                <a:uFillTx/>
                <a:latin typeface="+mj-lt"/>
                <a:ea typeface="微软雅黑"/>
              </a:endParaRPr>
            </a:p>
          </p:txBody>
        </p:sp>
      </p:grpSp>
      <p:sp>
        <p:nvSpPr>
          <p:cNvPr id="90115" name="文本框 7"/>
          <p:cNvSpPr txBox="1">
            <a:spLocks noChangeArrowheads="1"/>
          </p:cNvSpPr>
          <p:nvPr/>
        </p:nvSpPr>
        <p:spPr bwMode="auto">
          <a:xfrm>
            <a:off x="7031205" y="1365293"/>
            <a:ext cx="1512552" cy="937638"/>
          </a:xfrm>
          <a:prstGeom prst="rect">
            <a:avLst/>
          </a:prstGeom>
          <a:noFill/>
          <a:ln w="9525">
            <a:noFill/>
            <a:miter lim="800000"/>
            <a:headEnd/>
            <a:tailEnd/>
          </a:ln>
        </p:spPr>
        <p:txBody>
          <a:bodyPr lIns="0" tIns="34136" rIns="0" bIns="34136">
            <a:spAutoFit/>
          </a:bodyPr>
          <a:lstStyle/>
          <a:p>
            <a:pPr lvl="0" algn="just" defTabSz="682394">
              <a:lnSpc>
                <a:spcPct val="150000"/>
              </a:lnSpc>
              <a:defRPr/>
            </a:pPr>
            <a:r>
              <a:rPr lang="en-US" altLang="zh-CN" sz="941" dirty="0">
                <a:solidFill>
                  <a:srgbClr val="808080"/>
                </a:solidFill>
                <a:latin typeface="+mj-lt"/>
                <a:ea typeface="微软雅黑"/>
              </a:rPr>
              <a:t>Everyone wants, happiness. No one wants pain. But you can’t have a rainbow without a little rain.</a:t>
            </a:r>
            <a:endParaRPr kumimoji="0" lang="zh-CN" altLang="en-US" sz="941" b="0" i="0" u="none" strike="noStrike" kern="1200" cap="none" spc="0" normalizeH="0" baseline="0" noProof="0" dirty="0">
              <a:ln>
                <a:noFill/>
              </a:ln>
              <a:solidFill>
                <a:srgbClr val="808080"/>
              </a:solidFill>
              <a:effectLst/>
              <a:uLnTx/>
              <a:uFillTx/>
              <a:latin typeface="+mj-lt"/>
              <a:ea typeface="微软雅黑"/>
            </a:endParaRPr>
          </a:p>
        </p:txBody>
      </p:sp>
      <p:sp>
        <p:nvSpPr>
          <p:cNvPr id="90116" name="文本框 8"/>
          <p:cNvSpPr txBox="1">
            <a:spLocks noChangeArrowheads="1"/>
          </p:cNvSpPr>
          <p:nvPr/>
        </p:nvSpPr>
        <p:spPr bwMode="auto">
          <a:xfrm>
            <a:off x="652504" y="1365293"/>
            <a:ext cx="1512552" cy="937638"/>
          </a:xfrm>
          <a:prstGeom prst="rect">
            <a:avLst/>
          </a:prstGeom>
          <a:noFill/>
          <a:ln w="9525">
            <a:noFill/>
            <a:miter lim="800000"/>
            <a:headEnd/>
            <a:tailEnd/>
          </a:ln>
        </p:spPr>
        <p:txBody>
          <a:bodyPr lIns="0" tIns="34136" rIns="0" bIns="34136">
            <a:spAutoFit/>
          </a:bodyPr>
          <a:lstStyle/>
          <a:p>
            <a:pPr lvl="0" algn="just" defTabSz="682394">
              <a:lnSpc>
                <a:spcPct val="150000"/>
              </a:lnSpc>
              <a:defRPr/>
            </a:pPr>
            <a:r>
              <a:rPr lang="en-US" altLang="zh-CN" sz="941" dirty="0">
                <a:solidFill>
                  <a:srgbClr val="808080"/>
                </a:solidFill>
                <a:latin typeface="+mj-lt"/>
                <a:ea typeface="微软雅黑"/>
              </a:rPr>
              <a:t>Everyone wants, happiness. No one wants pain. But you can’t have a rainbow without a little rain.</a:t>
            </a:r>
            <a:endParaRPr kumimoji="0" lang="zh-CN" altLang="en-US" sz="941" b="0" i="0" u="none" strike="noStrike" kern="1200" cap="none" spc="0" normalizeH="0" baseline="0" noProof="0" dirty="0">
              <a:ln>
                <a:noFill/>
              </a:ln>
              <a:solidFill>
                <a:srgbClr val="808080"/>
              </a:solidFill>
              <a:effectLst/>
              <a:uLnTx/>
              <a:uFillTx/>
              <a:latin typeface="+mj-lt"/>
              <a:ea typeface="微软雅黑"/>
            </a:endParaRPr>
          </a:p>
        </p:txBody>
      </p:sp>
      <p:grpSp>
        <p:nvGrpSpPr>
          <p:cNvPr id="90117" name="组合 9"/>
          <p:cNvGrpSpPr>
            <a:grpSpLocks/>
          </p:cNvGrpSpPr>
          <p:nvPr/>
        </p:nvGrpSpPr>
        <p:grpSpPr bwMode="auto">
          <a:xfrm>
            <a:off x="652503" y="3693100"/>
            <a:ext cx="3277446" cy="767574"/>
            <a:chOff x="3793629" y="732817"/>
            <a:chExt cx="3356715" cy="795602"/>
          </a:xfrm>
        </p:grpSpPr>
        <p:sp>
          <p:nvSpPr>
            <p:cNvPr id="91146" name="椭圆 10"/>
            <p:cNvSpPr>
              <a:spLocks noChangeArrowheads="1"/>
            </p:cNvSpPr>
            <p:nvPr/>
          </p:nvSpPr>
          <p:spPr bwMode="auto">
            <a:xfrm>
              <a:off x="3793629" y="795335"/>
              <a:ext cx="180000" cy="180000"/>
            </a:xfrm>
            <a:prstGeom prst="ellipse">
              <a:avLst/>
            </a:prstGeom>
            <a:solidFill>
              <a:schemeClr val="accent2"/>
            </a:solidFill>
            <a:ln w="38100" algn="ctr">
              <a:solidFill>
                <a:srgbClr val="BFBFBF"/>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mj-lt"/>
                <a:ea typeface="微软雅黑"/>
                <a:cs typeface="+mn-cs"/>
              </a:endParaRPr>
            </a:p>
          </p:txBody>
        </p:sp>
        <p:sp>
          <p:nvSpPr>
            <p:cNvPr id="91147" name="TextBox 81"/>
            <p:cNvSpPr txBox="1">
              <a:spLocks noChangeArrowheads="1"/>
            </p:cNvSpPr>
            <p:nvPr/>
          </p:nvSpPr>
          <p:spPr bwMode="auto">
            <a:xfrm>
              <a:off x="4006195" y="732817"/>
              <a:ext cx="3113564" cy="294766"/>
            </a:xfrm>
            <a:prstGeom prst="rect">
              <a:avLst/>
            </a:prstGeom>
            <a:noFill/>
            <a:ln w="9525">
              <a:noFill/>
              <a:miter lim="800000"/>
              <a:headEnd/>
              <a:tailEnd/>
            </a:ln>
          </p:spPr>
          <p:txBody>
            <a:bodyPr lIns="68271" tIns="34136" rIns="68271" bIns="34136">
              <a:spAutoFit/>
            </a:bodyPr>
            <a:lstStyle/>
            <a:p>
              <a:pPr lvl="0" defTabSz="682394">
                <a:defRPr/>
              </a:pPr>
              <a:r>
                <a:rPr lang="tr-TR" altLang="zh-CN" sz="1400" b="1" dirty="0">
                  <a:solidFill>
                    <a:srgbClr val="808080"/>
                  </a:solidFill>
                  <a:latin typeface="+mj-lt"/>
                  <a:ea typeface="微软雅黑"/>
                </a:rPr>
                <a:t>Services</a:t>
              </a:r>
              <a:endParaRPr kumimoji="0" lang="zh-CN" altLang="en-US" sz="1400" b="1" i="0" u="none" strike="noStrike" kern="1200" cap="none" spc="0" normalizeH="0" baseline="0" noProof="0" dirty="0">
                <a:ln>
                  <a:noFill/>
                </a:ln>
                <a:solidFill>
                  <a:srgbClr val="808080"/>
                </a:solidFill>
                <a:effectLst/>
                <a:uLnTx/>
                <a:uFillTx/>
                <a:latin typeface="+mj-lt"/>
                <a:ea typeface="微软雅黑"/>
              </a:endParaRPr>
            </a:p>
          </p:txBody>
        </p:sp>
        <p:sp>
          <p:nvSpPr>
            <p:cNvPr id="91148" name="TextBox 82"/>
            <p:cNvSpPr txBox="1">
              <a:spLocks noChangeArrowheads="1"/>
            </p:cNvSpPr>
            <p:nvPr/>
          </p:nvSpPr>
          <p:spPr bwMode="auto">
            <a:xfrm>
              <a:off x="4087246" y="1006754"/>
              <a:ext cx="3063098" cy="521665"/>
            </a:xfrm>
            <a:prstGeom prst="rect">
              <a:avLst/>
            </a:prstGeom>
            <a:noFill/>
            <a:ln w="9525">
              <a:noFill/>
              <a:miter lim="800000"/>
              <a:headEnd/>
              <a:tailEnd/>
            </a:ln>
          </p:spPr>
          <p:txBody>
            <a:bodyPr lIns="0" tIns="34136" rIns="0" bIns="34136">
              <a:spAutoFit/>
            </a:bodyPr>
            <a:lstStyle/>
            <a:p>
              <a:pPr lvl="0" algn="just" defTabSz="682394">
                <a:lnSpc>
                  <a:spcPct val="150000"/>
                </a:lnSpc>
                <a:defRPr/>
              </a:pPr>
              <a:r>
                <a:rPr lang="en-US" altLang="zh-CN" sz="941" dirty="0">
                  <a:solidFill>
                    <a:srgbClr val="808080"/>
                  </a:solidFill>
                  <a:latin typeface="+mj-lt"/>
                  <a:ea typeface="微软雅黑"/>
                </a:rPr>
                <a:t>Enjoy the little things in life, because one day you will look back and realize they were the big things.</a:t>
              </a:r>
              <a:endParaRPr kumimoji="0" lang="zh-CN" altLang="en-US" sz="941" b="0" i="0" u="none" strike="noStrike" kern="1200" cap="none" spc="0" normalizeH="0" baseline="0" noProof="0" dirty="0">
                <a:ln>
                  <a:noFill/>
                </a:ln>
                <a:solidFill>
                  <a:srgbClr val="808080"/>
                </a:solidFill>
                <a:effectLst/>
                <a:uLnTx/>
                <a:uFillTx/>
                <a:latin typeface="+mj-lt"/>
                <a:ea typeface="微软雅黑"/>
              </a:endParaRPr>
            </a:p>
          </p:txBody>
        </p:sp>
      </p:grpSp>
      <p:grpSp>
        <p:nvGrpSpPr>
          <p:cNvPr id="90118" name="组合 13"/>
          <p:cNvGrpSpPr>
            <a:grpSpLocks/>
          </p:cNvGrpSpPr>
          <p:nvPr/>
        </p:nvGrpSpPr>
        <p:grpSpPr bwMode="auto">
          <a:xfrm>
            <a:off x="5267807" y="3693100"/>
            <a:ext cx="3275953" cy="702559"/>
            <a:chOff x="3793629" y="732817"/>
            <a:chExt cx="3356715" cy="728212"/>
          </a:xfrm>
        </p:grpSpPr>
        <p:sp>
          <p:nvSpPr>
            <p:cNvPr id="91143" name="椭圆 14"/>
            <p:cNvSpPr>
              <a:spLocks noChangeArrowheads="1"/>
            </p:cNvSpPr>
            <p:nvPr/>
          </p:nvSpPr>
          <p:spPr bwMode="auto">
            <a:xfrm>
              <a:off x="3793629" y="795335"/>
              <a:ext cx="180000" cy="180000"/>
            </a:xfrm>
            <a:prstGeom prst="ellipse">
              <a:avLst/>
            </a:prstGeom>
            <a:solidFill>
              <a:schemeClr val="tx2"/>
            </a:solidFill>
            <a:ln w="38100" algn="ctr">
              <a:solidFill>
                <a:schemeClr val="bg2"/>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800" b="0" i="0" u="none" strike="noStrike" kern="1200" cap="none" spc="0" normalizeH="0" baseline="0" noProof="0">
                <a:ln>
                  <a:noFill/>
                </a:ln>
                <a:solidFill>
                  <a:srgbClr val="808080"/>
                </a:solidFill>
                <a:effectLst/>
                <a:uLnTx/>
                <a:uFillTx/>
                <a:latin typeface="+mj-lt"/>
                <a:ea typeface="微软雅黑"/>
                <a:cs typeface="+mn-cs"/>
              </a:endParaRPr>
            </a:p>
          </p:txBody>
        </p:sp>
        <p:sp>
          <p:nvSpPr>
            <p:cNvPr id="91144" name="TextBox 81"/>
            <p:cNvSpPr txBox="1">
              <a:spLocks noChangeArrowheads="1"/>
            </p:cNvSpPr>
            <p:nvPr/>
          </p:nvSpPr>
          <p:spPr bwMode="auto">
            <a:xfrm>
              <a:off x="4006292" y="732817"/>
              <a:ext cx="3113453" cy="294766"/>
            </a:xfrm>
            <a:prstGeom prst="rect">
              <a:avLst/>
            </a:prstGeom>
            <a:noFill/>
            <a:ln w="9525">
              <a:noFill/>
              <a:miter lim="800000"/>
              <a:headEnd/>
              <a:tailEnd/>
            </a:ln>
          </p:spPr>
          <p:txBody>
            <a:bodyPr lIns="68271" tIns="34136" rIns="68271" bIns="34136">
              <a:spAutoFit/>
            </a:bodyPr>
            <a:lstStyle/>
            <a:p>
              <a:pPr lvl="0" defTabSz="682394">
                <a:defRPr/>
              </a:pPr>
              <a:r>
                <a:rPr lang="tr-TR" altLang="zh-CN" sz="1400" b="1" dirty="0">
                  <a:solidFill>
                    <a:srgbClr val="009900"/>
                  </a:solidFill>
                  <a:latin typeface="+mj-lt"/>
                  <a:ea typeface="微软雅黑"/>
                </a:rPr>
                <a:t>Forum</a:t>
              </a:r>
              <a:endParaRPr kumimoji="0" lang="zh-CN" altLang="en-US" sz="1400" b="1" i="0" u="none" strike="noStrike" kern="1200" cap="none" spc="0" normalizeH="0" baseline="0" noProof="0" dirty="0">
                <a:ln>
                  <a:noFill/>
                </a:ln>
                <a:solidFill>
                  <a:srgbClr val="009900"/>
                </a:solidFill>
                <a:effectLst/>
                <a:uLnTx/>
                <a:uFillTx/>
                <a:latin typeface="+mj-lt"/>
                <a:ea typeface="微软雅黑"/>
              </a:endParaRPr>
            </a:p>
          </p:txBody>
        </p:sp>
        <p:sp>
          <p:nvSpPr>
            <p:cNvPr id="91145" name="TextBox 82"/>
            <p:cNvSpPr txBox="1">
              <a:spLocks noChangeArrowheads="1"/>
            </p:cNvSpPr>
            <p:nvPr/>
          </p:nvSpPr>
          <p:spPr bwMode="auto">
            <a:xfrm>
              <a:off x="4087380" y="1006755"/>
              <a:ext cx="3062964" cy="454274"/>
            </a:xfrm>
            <a:prstGeom prst="rect">
              <a:avLst/>
            </a:prstGeom>
            <a:noFill/>
            <a:ln w="9525">
              <a:noFill/>
              <a:miter lim="800000"/>
              <a:headEnd/>
              <a:tailEnd/>
            </a:ln>
          </p:spPr>
          <p:txBody>
            <a:bodyPr lIns="0" tIns="34136" rIns="0" bIns="34136">
              <a:spAutoFit/>
            </a:bodyPr>
            <a:lstStyle/>
            <a:p>
              <a:pPr lvl="0" algn="just" defTabSz="682394">
                <a:lnSpc>
                  <a:spcPct val="150000"/>
                </a:lnSpc>
                <a:defRPr/>
              </a:pPr>
              <a:r>
                <a:rPr lang="en-US" altLang="zh-CN" sz="800" dirty="0">
                  <a:solidFill>
                    <a:srgbClr val="808080"/>
                  </a:solidFill>
                  <a:latin typeface="+mj-lt"/>
                  <a:ea typeface="微软雅黑"/>
                </a:rPr>
                <a:t>Enjoy the little things in life, because one day you will look back and realize they were the big things.</a:t>
              </a:r>
              <a:endParaRPr kumimoji="0" lang="zh-CN" altLang="en-US" sz="800" b="0" i="0" u="none" strike="noStrike" kern="1200" cap="none" spc="0" normalizeH="0" baseline="0" noProof="0" dirty="0">
                <a:ln>
                  <a:noFill/>
                </a:ln>
                <a:solidFill>
                  <a:srgbClr val="808080"/>
                </a:solidFill>
                <a:effectLst/>
                <a:uLnTx/>
                <a:uFillTx/>
                <a:latin typeface="+mj-lt"/>
                <a:ea typeface="微软雅黑"/>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9158992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wipe(right)">
                                      <p:cBhvr>
                                        <p:cTn id="7" dur="500"/>
                                        <p:tgtEl>
                                          <p:spTgt spid="901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0113"/>
                                        </p:tgtEl>
                                        <p:attrNameLst>
                                          <p:attrName>style.visibility</p:attrName>
                                        </p:attrNameLst>
                                      </p:cBhvr>
                                      <p:to>
                                        <p:strVal val="visible"/>
                                      </p:to>
                                    </p:set>
                                    <p:animEffect transition="in" filter="wipe(left)">
                                      <p:cBhvr>
                                        <p:cTn id="11" dur="500"/>
                                        <p:tgtEl>
                                          <p:spTgt spid="901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wipe(left)">
                                      <p:cBhvr>
                                        <p:cTn id="15" dur="500"/>
                                        <p:tgtEl>
                                          <p:spTgt spid="901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0115"/>
                                        </p:tgtEl>
                                        <p:attrNameLst>
                                          <p:attrName>style.visibility</p:attrName>
                                        </p:attrNameLst>
                                      </p:cBhvr>
                                      <p:to>
                                        <p:strVal val="visible"/>
                                      </p:to>
                                    </p:set>
                                    <p:animEffect transition="in" filter="wipe(left)">
                                      <p:cBhvr>
                                        <p:cTn id="18" dur="500"/>
                                        <p:tgtEl>
                                          <p:spTgt spid="901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0117"/>
                                        </p:tgtEl>
                                        <p:attrNameLst>
                                          <p:attrName>style.visibility</p:attrName>
                                        </p:attrNameLst>
                                      </p:cBhvr>
                                      <p:to>
                                        <p:strVal val="visible"/>
                                      </p:to>
                                    </p:set>
                                    <p:animEffect transition="in" filter="wipe(left)">
                                      <p:cBhvr>
                                        <p:cTn id="22" dur="500"/>
                                        <p:tgtEl>
                                          <p:spTgt spid="90117"/>
                                        </p:tgtEl>
                                      </p:cBhvr>
                                    </p:animEffect>
                                  </p:childTnLst>
                                </p:cTn>
                              </p:par>
                              <p:par>
                                <p:cTn id="23" presetID="22" presetClass="entr" presetSubtype="8" fill="hold" nodeType="withEffect">
                                  <p:stCondLst>
                                    <p:cond delay="0"/>
                                  </p:stCondLst>
                                  <p:childTnLst>
                                    <p:set>
                                      <p:cBhvr>
                                        <p:cTn id="24" dur="1" fill="hold">
                                          <p:stCondLst>
                                            <p:cond delay="0"/>
                                          </p:stCondLst>
                                        </p:cTn>
                                        <p:tgtEl>
                                          <p:spTgt spid="90118"/>
                                        </p:tgtEl>
                                        <p:attrNameLst>
                                          <p:attrName>style.visibility</p:attrName>
                                        </p:attrNameLst>
                                      </p:cBhvr>
                                      <p:to>
                                        <p:strVal val="visible"/>
                                      </p:to>
                                    </p:set>
                                    <p:animEffect transition="in" filter="wipe(left)">
                                      <p:cBhvr>
                                        <p:cTn id="25" dur="500"/>
                                        <p:tgtEl>
                                          <p:spTgt spid="90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p:bldP spid="901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八角星 1"/>
          <p:cNvSpPr/>
          <p:nvPr/>
        </p:nvSpPr>
        <p:spPr>
          <a:xfrm>
            <a:off x="3149037" y="1442936"/>
            <a:ext cx="3381966" cy="2937009"/>
          </a:xfrm>
          <a:custGeom>
            <a:avLst/>
            <a:gdLst>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87360" h="4738742">
                <a:moveTo>
                  <a:pt x="65388" y="2340260"/>
                </a:moveTo>
                <a:cubicBezTo>
                  <a:pt x="-313862" y="2157014"/>
                  <a:pt x="1074836" y="2066325"/>
                  <a:pt x="1203137" y="1790523"/>
                </a:cubicBezTo>
                <a:lnTo>
                  <a:pt x="835197" y="685446"/>
                </a:lnTo>
                <a:cubicBezTo>
                  <a:pt x="712550" y="317087"/>
                  <a:pt x="1766536" y="1127306"/>
                  <a:pt x="2076283" y="1013065"/>
                </a:cubicBezTo>
                <a:cubicBezTo>
                  <a:pt x="2386030" y="898824"/>
                  <a:pt x="2487881" y="0"/>
                  <a:pt x="2693680" y="0"/>
                </a:cubicBezTo>
                <a:cubicBezTo>
                  <a:pt x="2899479" y="0"/>
                  <a:pt x="3001330" y="898824"/>
                  <a:pt x="3311077" y="1013065"/>
                </a:cubicBezTo>
                <a:lnTo>
                  <a:pt x="4552163" y="685446"/>
                </a:lnTo>
                <a:cubicBezTo>
                  <a:pt x="4965858" y="576240"/>
                  <a:pt x="4055922" y="1514721"/>
                  <a:pt x="4184223" y="1790523"/>
                </a:cubicBezTo>
                <a:lnTo>
                  <a:pt x="5321972" y="2340260"/>
                </a:lnTo>
                <a:cubicBezTo>
                  <a:pt x="5701222" y="2523506"/>
                  <a:pt x="4312524" y="2614195"/>
                  <a:pt x="4184223" y="2889997"/>
                </a:cubicBezTo>
                <a:lnTo>
                  <a:pt x="4552163" y="3995074"/>
                </a:lnTo>
                <a:cubicBezTo>
                  <a:pt x="4674810" y="4363433"/>
                  <a:pt x="3620824" y="3553214"/>
                  <a:pt x="3311077" y="3667455"/>
                </a:cubicBezTo>
                <a:lnTo>
                  <a:pt x="2693680" y="4680520"/>
                </a:lnTo>
                <a:cubicBezTo>
                  <a:pt x="2487881" y="5018208"/>
                  <a:pt x="2386030" y="3781696"/>
                  <a:pt x="2076283" y="3667455"/>
                </a:cubicBezTo>
                <a:lnTo>
                  <a:pt x="835197" y="3995074"/>
                </a:lnTo>
                <a:cubicBezTo>
                  <a:pt x="421502" y="4104280"/>
                  <a:pt x="1331438" y="3165799"/>
                  <a:pt x="1203137" y="2889997"/>
                </a:cubicBezTo>
                <a:lnTo>
                  <a:pt x="65388" y="2340260"/>
                </a:lnTo>
                <a:close/>
              </a:path>
            </a:pathLst>
          </a:custGeom>
          <a:noFill/>
          <a:ln w="25400" cap="flat" cmpd="sng" algn="ctr">
            <a:solidFill>
              <a:sysClr val="window" lastClr="FFFFFF">
                <a:lumMod val="65000"/>
              </a:sysClr>
            </a:solidFill>
            <a:prstDash val="sysDot"/>
          </a:ln>
          <a:effectLst/>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1693" b="0" i="0" u="none" strike="noStrike" kern="0" cap="none" spc="0" normalizeH="0" baseline="0" noProof="0">
              <a:ln>
                <a:noFill/>
              </a:ln>
              <a:solidFill>
                <a:sysClr val="window" lastClr="FFFFFF"/>
              </a:solidFill>
              <a:effectLst/>
              <a:uLnTx/>
              <a:uFillTx/>
              <a:latin typeface="+mj-lt"/>
              <a:ea typeface="微软雅黑"/>
              <a:cs typeface="+mn-cs"/>
            </a:endParaRPr>
          </a:p>
        </p:txBody>
      </p:sp>
      <p:sp>
        <p:nvSpPr>
          <p:cNvPr id="11" name="TextBox 10"/>
          <p:cNvSpPr txBox="1">
            <a:spLocks noChangeArrowheads="1"/>
          </p:cNvSpPr>
          <p:nvPr/>
        </p:nvSpPr>
        <p:spPr bwMode="auto">
          <a:xfrm>
            <a:off x="3823938" y="2730025"/>
            <a:ext cx="2106823" cy="335060"/>
          </a:xfrm>
          <a:prstGeom prst="rect">
            <a:avLst/>
          </a:prstGeom>
          <a:noFill/>
          <a:ln w="9525">
            <a:noFill/>
            <a:miter lim="800000"/>
            <a:headEnd/>
            <a:tailEnd/>
          </a:ln>
        </p:spPr>
        <p:txBody>
          <a:bodyPr lIns="91028" tIns="45514" rIns="91028" bIns="45514">
            <a:spAutoFit/>
          </a:bodyPr>
          <a:lstStyle/>
          <a:p>
            <a:pPr lvl="0" algn="ctr" defTabSz="910854">
              <a:lnSpc>
                <a:spcPct val="80000"/>
              </a:lnSpc>
              <a:defRPr/>
            </a:pPr>
            <a:r>
              <a:rPr lang="tr-TR" altLang="zh-CN" sz="2000" b="1" dirty="0" err="1">
                <a:solidFill>
                  <a:srgbClr val="808080"/>
                </a:solidFill>
                <a:latin typeface="+mj-lt"/>
                <a:ea typeface="方正兰亭中粗黑_GBK"/>
                <a:cs typeface="Times New Roman" pitchFamily="18" charset="0"/>
              </a:rPr>
              <a:t>Timeline</a:t>
            </a:r>
            <a:endParaRPr kumimoji="0" lang="zh-CN" altLang="en-US" sz="2000" b="1" i="0" u="none" strike="noStrike" kern="1200" cap="none" spc="0" normalizeH="0" baseline="0" noProof="0" dirty="0">
              <a:ln>
                <a:noFill/>
              </a:ln>
              <a:solidFill>
                <a:srgbClr val="808080"/>
              </a:solidFill>
              <a:effectLst/>
              <a:uLnTx/>
              <a:uFillTx/>
              <a:latin typeface="+mj-lt"/>
              <a:ea typeface="方正兰亭中粗黑_GBK"/>
              <a:cs typeface="Times New Roman" pitchFamily="18" charset="0"/>
            </a:endParaRPr>
          </a:p>
        </p:txBody>
      </p:sp>
      <p:sp>
        <p:nvSpPr>
          <p:cNvPr id="12" name="TextBox 11"/>
          <p:cNvSpPr txBox="1">
            <a:spLocks noChangeArrowheads="1"/>
          </p:cNvSpPr>
          <p:nvPr/>
        </p:nvSpPr>
        <p:spPr bwMode="auto">
          <a:xfrm>
            <a:off x="622643" y="2674778"/>
            <a:ext cx="1400567" cy="645915"/>
          </a:xfrm>
          <a:prstGeom prst="rect">
            <a:avLst/>
          </a:prstGeom>
          <a:noFill/>
          <a:ln w="9525">
            <a:noFill/>
            <a:miter lim="800000"/>
            <a:headEnd/>
            <a:tailEnd/>
          </a:ln>
        </p:spPr>
        <p:txBody>
          <a:bodyPr lIns="91028" tIns="45514" rIns="91028" bIns="45514">
            <a:spAutoFit/>
          </a:bodyPr>
          <a:lstStyle/>
          <a:p>
            <a:pPr lvl="0" algn="just" defTabSz="910854">
              <a:defRPr/>
            </a:pPr>
            <a:r>
              <a:rPr lang="en-US" altLang="zh-CN" sz="1200" dirty="0">
                <a:solidFill>
                  <a:srgbClr val="808080"/>
                </a:solidFill>
                <a:latin typeface="+mj-lt"/>
                <a:ea typeface="微软雅黑"/>
              </a:rPr>
              <a:t>People who touch your heart are always with you.</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grpSp>
        <p:nvGrpSpPr>
          <p:cNvPr id="36" name="组合 35"/>
          <p:cNvGrpSpPr>
            <a:grpSpLocks/>
          </p:cNvGrpSpPr>
          <p:nvPr/>
        </p:nvGrpSpPr>
        <p:grpSpPr bwMode="auto">
          <a:xfrm>
            <a:off x="2157590" y="2258193"/>
            <a:ext cx="1175102" cy="1167637"/>
            <a:chOff x="2156937" y="2254859"/>
            <a:chExt cx="1174912" cy="1181409"/>
          </a:xfrm>
        </p:grpSpPr>
        <p:sp>
          <p:nvSpPr>
            <p:cNvPr id="87073" name="椭圆 9"/>
            <p:cNvSpPr>
              <a:spLocks noChangeArrowheads="1"/>
            </p:cNvSpPr>
            <p:nvPr/>
          </p:nvSpPr>
          <p:spPr bwMode="auto">
            <a:xfrm>
              <a:off x="2156937" y="2254859"/>
              <a:ext cx="1174912" cy="1181409"/>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mj-lt"/>
                <a:ea typeface="宋体" charset="-122"/>
                <a:cs typeface="+mn-cs"/>
              </a:endParaRPr>
            </a:p>
          </p:txBody>
        </p:sp>
        <p:sp>
          <p:nvSpPr>
            <p:cNvPr id="87074" name="TextBox 19"/>
            <p:cNvSpPr txBox="1">
              <a:spLocks noChangeArrowheads="1"/>
            </p:cNvSpPr>
            <p:nvPr/>
          </p:nvSpPr>
          <p:spPr bwMode="auto">
            <a:xfrm flipH="1">
              <a:off x="2401225" y="2661527"/>
              <a:ext cx="686337" cy="491342"/>
            </a:xfrm>
            <a:prstGeom prst="rect">
              <a:avLst/>
            </a:prstGeom>
            <a:solidFill>
              <a:schemeClr val="bg2"/>
            </a:solid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3198" b="0" i="0" u="none" strike="noStrike" kern="1200" cap="none" spc="0" normalizeH="0" baseline="0" noProof="0">
                  <a:ln>
                    <a:noFill/>
                  </a:ln>
                  <a:solidFill>
                    <a:srgbClr val="FFFFFF"/>
                  </a:solidFill>
                  <a:effectLst/>
                  <a:uLnTx/>
                  <a:uFillTx/>
                  <a:latin typeface="+mj-lt"/>
                  <a:ea typeface="微软雅黑"/>
                  <a:cs typeface="Times New Roman" pitchFamily="18" charset="0"/>
                </a:rPr>
                <a:t>01</a:t>
              </a:r>
              <a:endParaRPr kumimoji="0" lang="zh-CN" altLang="en-US" sz="3198" b="0" i="0" u="none" strike="noStrike" kern="1200" cap="none" spc="0" normalizeH="0" baseline="0" noProof="0">
                <a:ln>
                  <a:noFill/>
                </a:ln>
                <a:solidFill>
                  <a:srgbClr val="FFFFFF"/>
                </a:solidFill>
                <a:effectLst/>
                <a:uLnTx/>
                <a:uFillTx/>
                <a:latin typeface="+mj-lt"/>
                <a:ea typeface="微软雅黑"/>
                <a:cs typeface="Times New Roman" pitchFamily="18" charset="0"/>
              </a:endParaRPr>
            </a:p>
          </p:txBody>
        </p:sp>
      </p:grpSp>
      <p:grpSp>
        <p:nvGrpSpPr>
          <p:cNvPr id="37" name="组合 36"/>
          <p:cNvGrpSpPr>
            <a:grpSpLocks/>
          </p:cNvGrpSpPr>
          <p:nvPr/>
        </p:nvGrpSpPr>
        <p:grpSpPr bwMode="auto">
          <a:xfrm>
            <a:off x="3098272" y="1130869"/>
            <a:ext cx="916789" cy="909324"/>
            <a:chOff x="3099327" y="1113459"/>
            <a:chExt cx="914917" cy="919977"/>
          </a:xfrm>
        </p:grpSpPr>
        <p:sp>
          <p:nvSpPr>
            <p:cNvPr id="87071" name="椭圆 8"/>
            <p:cNvSpPr>
              <a:spLocks noChangeArrowheads="1"/>
            </p:cNvSpPr>
            <p:nvPr/>
          </p:nvSpPr>
          <p:spPr bwMode="auto">
            <a:xfrm>
              <a:off x="3099327" y="1113459"/>
              <a:ext cx="914917" cy="919977"/>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mj-lt"/>
                <a:ea typeface="宋体" charset="-122"/>
                <a:cs typeface="+mn-cs"/>
              </a:endParaRPr>
            </a:p>
          </p:txBody>
        </p:sp>
        <p:sp>
          <p:nvSpPr>
            <p:cNvPr id="87072" name="TextBox 20"/>
            <p:cNvSpPr txBox="1">
              <a:spLocks noChangeArrowheads="1"/>
            </p:cNvSpPr>
            <p:nvPr/>
          </p:nvSpPr>
          <p:spPr bwMode="auto">
            <a:xfrm flipH="1">
              <a:off x="3213617" y="1414033"/>
              <a:ext cx="686337" cy="444467"/>
            </a:xfrm>
            <a:prstGeom prst="rect">
              <a:avLst/>
            </a:prstGeom>
            <a:solidFill>
              <a:schemeClr val="tx2"/>
            </a:solid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2822" b="0" i="0" u="none" strike="noStrike" kern="1200" cap="none" spc="0" normalizeH="0" baseline="0" noProof="0">
                  <a:ln>
                    <a:noFill/>
                  </a:ln>
                  <a:solidFill>
                    <a:srgbClr val="FFFFFF"/>
                  </a:solidFill>
                  <a:effectLst/>
                  <a:uLnTx/>
                  <a:uFillTx/>
                  <a:latin typeface="+mj-lt"/>
                  <a:ea typeface="微软雅黑"/>
                  <a:cs typeface="Times New Roman" pitchFamily="18" charset="0"/>
                </a:rPr>
                <a:t>02</a:t>
              </a:r>
              <a:endParaRPr kumimoji="0" lang="zh-CN" altLang="en-US" sz="2822" b="0" i="0" u="none" strike="noStrike" kern="1200" cap="none" spc="0" normalizeH="0" baseline="0" noProof="0">
                <a:ln>
                  <a:noFill/>
                </a:ln>
                <a:solidFill>
                  <a:srgbClr val="FFFFFF"/>
                </a:solidFill>
                <a:effectLst/>
                <a:uLnTx/>
                <a:uFillTx/>
                <a:latin typeface="+mj-lt"/>
                <a:ea typeface="微软雅黑"/>
                <a:cs typeface="Times New Roman" pitchFamily="18" charset="0"/>
              </a:endParaRPr>
            </a:p>
          </p:txBody>
        </p:sp>
      </p:grpSp>
      <p:grpSp>
        <p:nvGrpSpPr>
          <p:cNvPr id="38" name="组合 37"/>
          <p:cNvGrpSpPr>
            <a:grpSpLocks/>
          </p:cNvGrpSpPr>
          <p:nvPr/>
        </p:nvGrpSpPr>
        <p:grpSpPr bwMode="auto">
          <a:xfrm>
            <a:off x="4518249" y="891967"/>
            <a:ext cx="710735" cy="706257"/>
            <a:chOff x="4518253" y="871343"/>
            <a:chExt cx="710523" cy="714453"/>
          </a:xfrm>
        </p:grpSpPr>
        <p:sp>
          <p:nvSpPr>
            <p:cNvPr id="87069" name="椭圆 7"/>
            <p:cNvSpPr>
              <a:spLocks noChangeArrowheads="1"/>
            </p:cNvSpPr>
            <p:nvPr/>
          </p:nvSpPr>
          <p:spPr bwMode="auto">
            <a:xfrm>
              <a:off x="4518253" y="871343"/>
              <a:ext cx="710523" cy="714453"/>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mj-lt"/>
                <a:ea typeface="宋体" charset="-122"/>
                <a:cs typeface="+mn-cs"/>
              </a:endParaRPr>
            </a:p>
          </p:txBody>
        </p:sp>
        <p:sp>
          <p:nvSpPr>
            <p:cNvPr id="87070" name="TextBox 21"/>
            <p:cNvSpPr txBox="1">
              <a:spLocks noChangeArrowheads="1"/>
            </p:cNvSpPr>
            <p:nvPr/>
          </p:nvSpPr>
          <p:spPr bwMode="auto">
            <a:xfrm flipH="1">
              <a:off x="4530195" y="1093382"/>
              <a:ext cx="686639" cy="385910"/>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2352" b="0" i="0" u="none" strike="noStrike" kern="1200" cap="none" spc="0" normalizeH="0" baseline="0" noProof="0">
                  <a:ln>
                    <a:noFill/>
                  </a:ln>
                  <a:solidFill>
                    <a:srgbClr val="FFFFFF"/>
                  </a:solidFill>
                  <a:effectLst/>
                  <a:uLnTx/>
                  <a:uFillTx/>
                  <a:latin typeface="+mj-lt"/>
                  <a:ea typeface="微软雅黑"/>
                  <a:cs typeface="Times New Roman" pitchFamily="18" charset="0"/>
                </a:rPr>
                <a:t>03</a:t>
              </a:r>
              <a:endParaRPr kumimoji="0" lang="zh-CN" altLang="en-US" sz="2352" b="0" i="0" u="none" strike="noStrike" kern="1200" cap="none" spc="0" normalizeH="0" baseline="0" noProof="0">
                <a:ln>
                  <a:noFill/>
                </a:ln>
                <a:solidFill>
                  <a:srgbClr val="FFFFFF"/>
                </a:solidFill>
                <a:effectLst/>
                <a:uLnTx/>
                <a:uFillTx/>
                <a:latin typeface="+mj-lt"/>
                <a:ea typeface="微软雅黑"/>
                <a:cs typeface="Times New Roman" pitchFamily="18" charset="0"/>
              </a:endParaRPr>
            </a:p>
          </p:txBody>
        </p:sp>
      </p:grpSp>
      <p:grpSp>
        <p:nvGrpSpPr>
          <p:cNvPr id="39" name="组合 38"/>
          <p:cNvGrpSpPr>
            <a:grpSpLocks/>
          </p:cNvGrpSpPr>
          <p:nvPr/>
        </p:nvGrpSpPr>
        <p:grpSpPr bwMode="auto">
          <a:xfrm>
            <a:off x="5863570" y="1532525"/>
            <a:ext cx="686845" cy="506175"/>
            <a:chOff x="5864168" y="1519432"/>
            <a:chExt cx="686337" cy="512529"/>
          </a:xfrm>
        </p:grpSpPr>
        <p:sp>
          <p:nvSpPr>
            <p:cNvPr id="87067" name="椭圆 6"/>
            <p:cNvSpPr>
              <a:spLocks noChangeArrowheads="1"/>
            </p:cNvSpPr>
            <p:nvPr/>
          </p:nvSpPr>
          <p:spPr bwMode="auto">
            <a:xfrm>
              <a:off x="5951799" y="1519432"/>
              <a:ext cx="512529" cy="512529"/>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mj-lt"/>
                <a:ea typeface="宋体" charset="-122"/>
                <a:cs typeface="+mn-cs"/>
              </a:endParaRPr>
            </a:p>
          </p:txBody>
        </p:sp>
        <p:sp>
          <p:nvSpPr>
            <p:cNvPr id="87068" name="TextBox 22"/>
            <p:cNvSpPr txBox="1">
              <a:spLocks noChangeArrowheads="1"/>
            </p:cNvSpPr>
            <p:nvPr/>
          </p:nvSpPr>
          <p:spPr bwMode="auto">
            <a:xfrm flipH="1">
              <a:off x="5864168" y="1652478"/>
              <a:ext cx="686337" cy="339266"/>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975" b="0" i="0" u="none" strike="noStrike" kern="1200" cap="none" spc="0" normalizeH="0" baseline="0" noProof="0">
                  <a:ln>
                    <a:noFill/>
                  </a:ln>
                  <a:solidFill>
                    <a:srgbClr val="FFFFFF"/>
                  </a:solidFill>
                  <a:effectLst/>
                  <a:uLnTx/>
                  <a:uFillTx/>
                  <a:latin typeface="+mj-lt"/>
                  <a:ea typeface="微软雅黑"/>
                  <a:cs typeface="Times New Roman" pitchFamily="18" charset="0"/>
                </a:rPr>
                <a:t>04</a:t>
              </a:r>
              <a:endParaRPr kumimoji="0" lang="zh-CN" altLang="en-US" sz="1975" b="0" i="0" u="none" strike="noStrike" kern="1200" cap="none" spc="0" normalizeH="0" baseline="0" noProof="0">
                <a:ln>
                  <a:noFill/>
                </a:ln>
                <a:solidFill>
                  <a:srgbClr val="FFFFFF"/>
                </a:solidFill>
                <a:effectLst/>
                <a:uLnTx/>
                <a:uFillTx/>
                <a:latin typeface="+mj-lt"/>
                <a:ea typeface="微软雅黑"/>
                <a:cs typeface="Times New Roman" pitchFamily="18" charset="0"/>
              </a:endParaRPr>
            </a:p>
          </p:txBody>
        </p:sp>
      </p:grpSp>
      <p:grpSp>
        <p:nvGrpSpPr>
          <p:cNvPr id="40" name="组合 39"/>
          <p:cNvGrpSpPr>
            <a:grpSpLocks/>
          </p:cNvGrpSpPr>
          <p:nvPr/>
        </p:nvGrpSpPr>
        <p:grpSpPr bwMode="auto">
          <a:xfrm>
            <a:off x="6344362" y="2755407"/>
            <a:ext cx="468847" cy="386724"/>
            <a:chOff x="6343372" y="2757801"/>
            <a:chExt cx="469916" cy="392414"/>
          </a:xfrm>
        </p:grpSpPr>
        <p:sp>
          <p:nvSpPr>
            <p:cNvPr id="87065" name="椭圆 5"/>
            <p:cNvSpPr>
              <a:spLocks noChangeArrowheads="1"/>
            </p:cNvSpPr>
            <p:nvPr/>
          </p:nvSpPr>
          <p:spPr bwMode="auto">
            <a:xfrm>
              <a:off x="6372784" y="2757801"/>
              <a:ext cx="392414" cy="392414"/>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mj-lt"/>
                <a:ea typeface="宋体" charset="-122"/>
                <a:cs typeface="+mn-cs"/>
              </a:endParaRPr>
            </a:p>
          </p:txBody>
        </p:sp>
        <p:sp>
          <p:nvSpPr>
            <p:cNvPr id="87066" name="TextBox 23"/>
            <p:cNvSpPr txBox="1">
              <a:spLocks noChangeArrowheads="1"/>
            </p:cNvSpPr>
            <p:nvPr/>
          </p:nvSpPr>
          <p:spPr bwMode="auto">
            <a:xfrm flipH="1">
              <a:off x="6343372" y="2837112"/>
              <a:ext cx="469916" cy="269527"/>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411" b="0" i="0" u="none" strike="noStrike" kern="1200" cap="none" spc="0" normalizeH="0" baseline="0" noProof="0">
                  <a:ln>
                    <a:noFill/>
                  </a:ln>
                  <a:solidFill>
                    <a:srgbClr val="FFFFFF"/>
                  </a:solidFill>
                  <a:effectLst/>
                  <a:uLnTx/>
                  <a:uFillTx/>
                  <a:latin typeface="+mj-lt"/>
                  <a:ea typeface="微软雅黑"/>
                  <a:cs typeface="Times New Roman" pitchFamily="18" charset="0"/>
                </a:rPr>
                <a:t>05</a:t>
              </a:r>
              <a:endParaRPr kumimoji="0" lang="zh-CN" altLang="en-US" sz="1411" b="0" i="0" u="none" strike="noStrike" kern="1200" cap="none" spc="0" normalizeH="0" baseline="0" noProof="0">
                <a:ln>
                  <a:noFill/>
                </a:ln>
                <a:solidFill>
                  <a:srgbClr val="FFFFFF"/>
                </a:solidFill>
                <a:effectLst/>
                <a:uLnTx/>
                <a:uFillTx/>
                <a:latin typeface="+mj-lt"/>
                <a:ea typeface="微软雅黑"/>
                <a:cs typeface="Times New Roman" pitchFamily="18" charset="0"/>
              </a:endParaRPr>
            </a:p>
          </p:txBody>
        </p:sp>
      </p:grpSp>
      <p:grpSp>
        <p:nvGrpSpPr>
          <p:cNvPr id="41" name="组合 40"/>
          <p:cNvGrpSpPr>
            <a:grpSpLocks/>
          </p:cNvGrpSpPr>
          <p:nvPr/>
        </p:nvGrpSpPr>
        <p:grpSpPr bwMode="auto">
          <a:xfrm>
            <a:off x="5778461" y="3830479"/>
            <a:ext cx="416587" cy="324859"/>
            <a:chOff x="5778650" y="3846661"/>
            <a:chExt cx="415986" cy="328459"/>
          </a:xfrm>
        </p:grpSpPr>
        <p:sp>
          <p:nvSpPr>
            <p:cNvPr id="87063" name="椭圆 4"/>
            <p:cNvSpPr>
              <a:spLocks noChangeArrowheads="1"/>
            </p:cNvSpPr>
            <p:nvPr/>
          </p:nvSpPr>
          <p:spPr bwMode="auto">
            <a:xfrm>
              <a:off x="5816232" y="3846661"/>
              <a:ext cx="316322" cy="316322"/>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mj-lt"/>
                <a:ea typeface="宋体" charset="-122"/>
                <a:cs typeface="+mn-cs"/>
              </a:endParaRPr>
            </a:p>
          </p:txBody>
        </p:sp>
        <p:sp>
          <p:nvSpPr>
            <p:cNvPr id="87064" name="TextBox 24"/>
            <p:cNvSpPr txBox="1">
              <a:spLocks noChangeArrowheads="1"/>
            </p:cNvSpPr>
            <p:nvPr/>
          </p:nvSpPr>
          <p:spPr bwMode="auto">
            <a:xfrm flipH="1">
              <a:off x="5778650" y="3906557"/>
              <a:ext cx="415986" cy="268563"/>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411" b="0" i="0" u="none" strike="noStrike" kern="1200" cap="none" spc="0" normalizeH="0" baseline="0" noProof="0">
                  <a:ln>
                    <a:noFill/>
                  </a:ln>
                  <a:solidFill>
                    <a:srgbClr val="FFFFFF"/>
                  </a:solidFill>
                  <a:effectLst/>
                  <a:uLnTx/>
                  <a:uFillTx/>
                  <a:latin typeface="+mj-lt"/>
                  <a:ea typeface="微软雅黑"/>
                  <a:cs typeface="Times New Roman" pitchFamily="18" charset="0"/>
                </a:rPr>
                <a:t>06</a:t>
              </a:r>
              <a:endParaRPr kumimoji="0" lang="zh-CN" altLang="en-US" sz="1411" b="0" i="0" u="none" strike="noStrike" kern="1200" cap="none" spc="0" normalizeH="0" baseline="0" noProof="0">
                <a:ln>
                  <a:noFill/>
                </a:ln>
                <a:solidFill>
                  <a:srgbClr val="FFFFFF"/>
                </a:solidFill>
                <a:effectLst/>
                <a:uLnTx/>
                <a:uFillTx/>
                <a:latin typeface="+mj-lt"/>
                <a:ea typeface="微软雅黑"/>
                <a:cs typeface="Times New Roman" pitchFamily="18" charset="0"/>
              </a:endParaRPr>
            </a:p>
          </p:txBody>
        </p:sp>
      </p:grpSp>
      <p:grpSp>
        <p:nvGrpSpPr>
          <p:cNvPr id="42" name="组合 41"/>
          <p:cNvGrpSpPr>
            <a:grpSpLocks/>
          </p:cNvGrpSpPr>
          <p:nvPr/>
        </p:nvGrpSpPr>
        <p:grpSpPr bwMode="auto">
          <a:xfrm>
            <a:off x="4582453" y="4209717"/>
            <a:ext cx="437490" cy="277777"/>
            <a:chOff x="4582797" y="4230767"/>
            <a:chExt cx="437416" cy="280261"/>
          </a:xfrm>
        </p:grpSpPr>
        <p:sp>
          <p:nvSpPr>
            <p:cNvPr id="87061" name="椭圆 3"/>
            <p:cNvSpPr>
              <a:spLocks noChangeArrowheads="1"/>
            </p:cNvSpPr>
            <p:nvPr/>
          </p:nvSpPr>
          <p:spPr bwMode="auto">
            <a:xfrm>
              <a:off x="4665580" y="4230767"/>
              <a:ext cx="246873" cy="246873"/>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mj-lt"/>
                <a:ea typeface="宋体" charset="-122"/>
                <a:cs typeface="+mn-cs"/>
              </a:endParaRPr>
            </a:p>
          </p:txBody>
        </p:sp>
        <p:sp>
          <p:nvSpPr>
            <p:cNvPr id="87062" name="TextBox 25"/>
            <p:cNvSpPr txBox="1">
              <a:spLocks noChangeArrowheads="1"/>
            </p:cNvSpPr>
            <p:nvPr/>
          </p:nvSpPr>
          <p:spPr bwMode="auto">
            <a:xfrm flipH="1">
              <a:off x="4582797" y="4266389"/>
              <a:ext cx="437416" cy="244639"/>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223" b="0" i="0" u="none" strike="noStrike" kern="1200" cap="none" spc="0" normalizeH="0" baseline="0" noProof="0">
                  <a:ln>
                    <a:noFill/>
                  </a:ln>
                  <a:solidFill>
                    <a:srgbClr val="FFFFFF"/>
                  </a:solidFill>
                  <a:effectLst/>
                  <a:uLnTx/>
                  <a:uFillTx/>
                  <a:latin typeface="+mj-lt"/>
                  <a:ea typeface="微软雅黑"/>
                  <a:cs typeface="Times New Roman" pitchFamily="18" charset="0"/>
                </a:rPr>
                <a:t>07</a:t>
              </a:r>
              <a:endParaRPr kumimoji="0" lang="zh-CN" altLang="en-US" sz="1223" b="0" i="0" u="none" strike="noStrike" kern="1200" cap="none" spc="0" normalizeH="0" baseline="0" noProof="0">
                <a:ln>
                  <a:noFill/>
                </a:ln>
                <a:solidFill>
                  <a:srgbClr val="FFFFFF"/>
                </a:solidFill>
                <a:effectLst/>
                <a:uLnTx/>
                <a:uFillTx/>
                <a:latin typeface="+mj-lt"/>
                <a:ea typeface="微软雅黑"/>
                <a:cs typeface="Times New Roman" pitchFamily="18" charset="0"/>
              </a:endParaRPr>
            </a:p>
          </p:txBody>
        </p:sp>
      </p:grpSp>
      <p:grpSp>
        <p:nvGrpSpPr>
          <p:cNvPr id="43" name="组合 42"/>
          <p:cNvGrpSpPr>
            <a:grpSpLocks/>
          </p:cNvGrpSpPr>
          <p:nvPr/>
        </p:nvGrpSpPr>
        <p:grpSpPr bwMode="auto">
          <a:xfrm>
            <a:off x="3477530" y="3799116"/>
            <a:ext cx="344915" cy="228622"/>
            <a:chOff x="3478687" y="3814541"/>
            <a:chExt cx="343168" cy="232583"/>
          </a:xfrm>
        </p:grpSpPr>
        <p:sp>
          <p:nvSpPr>
            <p:cNvPr id="87059" name="椭圆 2"/>
            <p:cNvSpPr>
              <a:spLocks noChangeArrowheads="1"/>
            </p:cNvSpPr>
            <p:nvPr/>
          </p:nvSpPr>
          <p:spPr bwMode="auto">
            <a:xfrm>
              <a:off x="3545356" y="3814541"/>
              <a:ext cx="206859" cy="206859"/>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mj-lt"/>
                <a:ea typeface="宋体" charset="-122"/>
                <a:cs typeface="+mn-cs"/>
              </a:endParaRPr>
            </a:p>
          </p:txBody>
        </p:sp>
        <p:sp>
          <p:nvSpPr>
            <p:cNvPr id="87060" name="TextBox 26"/>
            <p:cNvSpPr txBox="1">
              <a:spLocks noChangeArrowheads="1"/>
            </p:cNvSpPr>
            <p:nvPr/>
          </p:nvSpPr>
          <p:spPr bwMode="auto">
            <a:xfrm flipH="1">
              <a:off x="3478687" y="3835807"/>
              <a:ext cx="343168" cy="211317"/>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mj-lt"/>
                  <a:ea typeface="微软雅黑"/>
                  <a:cs typeface="Times New Roman" pitchFamily="18" charset="0"/>
                </a:rPr>
                <a:t>08</a:t>
              </a:r>
              <a:endParaRPr kumimoji="0" lang="zh-CN" altLang="en-US" sz="941" b="0" i="0" u="none" strike="noStrike" kern="1200" cap="none" spc="0" normalizeH="0" baseline="0" noProof="0">
                <a:ln>
                  <a:noFill/>
                </a:ln>
                <a:solidFill>
                  <a:srgbClr val="FFFFFF"/>
                </a:solidFill>
                <a:effectLst/>
                <a:uLnTx/>
                <a:uFillTx/>
                <a:latin typeface="+mj-lt"/>
                <a:ea typeface="微软雅黑"/>
                <a:cs typeface="Times New Roman" pitchFamily="18" charset="0"/>
              </a:endParaRPr>
            </a:p>
          </p:txBody>
        </p:sp>
      </p:grpSp>
      <p:sp>
        <p:nvSpPr>
          <p:cNvPr id="28" name="TextBox 27"/>
          <p:cNvSpPr txBox="1">
            <a:spLocks noChangeArrowheads="1"/>
          </p:cNvSpPr>
          <p:nvPr/>
        </p:nvSpPr>
        <p:spPr bwMode="auto">
          <a:xfrm>
            <a:off x="1618566" y="1305568"/>
            <a:ext cx="1399074" cy="461249"/>
          </a:xfrm>
          <a:prstGeom prst="rect">
            <a:avLst/>
          </a:prstGeom>
          <a:noFill/>
          <a:ln w="9525">
            <a:noFill/>
            <a:miter lim="800000"/>
            <a:headEnd/>
            <a:tailEnd/>
          </a:ln>
        </p:spPr>
        <p:txBody>
          <a:bodyPr lIns="91028" tIns="45514" rIns="91028" bIns="45514">
            <a:spAutoFit/>
          </a:bodyPr>
          <a:lstStyle/>
          <a:p>
            <a:pPr lvl="0" defTabSz="910854">
              <a:defRPr/>
            </a:pPr>
            <a:r>
              <a:rPr lang="tr-TR" altLang="zh-CN" sz="1200" dirty="0" err="1">
                <a:solidFill>
                  <a:srgbClr val="808080"/>
                </a:solidFill>
                <a:latin typeface="+mj-lt"/>
                <a:ea typeface="微软雅黑"/>
              </a:rPr>
              <a:t>Everybody</a:t>
            </a:r>
            <a:r>
              <a:rPr lang="tr-TR" altLang="zh-CN" sz="1200" dirty="0">
                <a:solidFill>
                  <a:srgbClr val="808080"/>
                </a:solidFill>
                <a:latin typeface="+mj-lt"/>
                <a:ea typeface="微软雅黑"/>
              </a:rPr>
              <a:t> has </a:t>
            </a:r>
            <a:r>
              <a:rPr lang="tr-TR" altLang="zh-CN" sz="1200" dirty="0" err="1">
                <a:solidFill>
                  <a:srgbClr val="808080"/>
                </a:solidFill>
                <a:latin typeface="+mj-lt"/>
                <a:ea typeface="微软雅黑"/>
              </a:rPr>
              <a:t>three</a:t>
            </a:r>
            <a:r>
              <a:rPr lang="tr-TR" altLang="zh-CN" sz="1200" dirty="0">
                <a:solidFill>
                  <a:srgbClr val="808080"/>
                </a:solidFill>
                <a:latin typeface="+mj-lt"/>
                <a:ea typeface="微软雅黑"/>
              </a:rPr>
              <a:t> </a:t>
            </a:r>
            <a:r>
              <a:rPr lang="tr-TR" altLang="zh-CN" sz="1200" dirty="0" err="1">
                <a:solidFill>
                  <a:srgbClr val="808080"/>
                </a:solidFill>
                <a:latin typeface="+mj-lt"/>
                <a:ea typeface="微软雅黑"/>
              </a:rPr>
              <a:t>chars</a:t>
            </a:r>
            <a:r>
              <a:rPr lang="tr-TR" altLang="zh-CN" sz="1200" dirty="0">
                <a:solidFill>
                  <a:srgbClr val="808080"/>
                </a:solidFill>
                <a:latin typeface="+mj-lt"/>
                <a:ea typeface="微软雅黑"/>
              </a:rPr>
              <a:t> </a:t>
            </a:r>
            <a:endParaRPr kumimoji="0" lang="en-US" altLang="zh-CN" sz="1200" b="0" i="0" u="none" strike="noStrike" kern="1200" cap="none" spc="0" normalizeH="0" baseline="0" noProof="0" dirty="0">
              <a:ln>
                <a:noFill/>
              </a:ln>
              <a:solidFill>
                <a:srgbClr val="808080"/>
              </a:solidFill>
              <a:effectLst/>
              <a:uLnTx/>
              <a:uFillTx/>
              <a:latin typeface="+mj-lt"/>
              <a:ea typeface="方正兰亭黑_GBK"/>
              <a:cs typeface="方正兰亭黑_GBK"/>
            </a:endParaRPr>
          </a:p>
        </p:txBody>
      </p:sp>
      <p:sp>
        <p:nvSpPr>
          <p:cNvPr id="29" name="TextBox 28"/>
          <p:cNvSpPr txBox="1">
            <a:spLocks noChangeArrowheads="1"/>
          </p:cNvSpPr>
          <p:nvPr/>
        </p:nvSpPr>
        <p:spPr bwMode="auto">
          <a:xfrm>
            <a:off x="5285724" y="911377"/>
            <a:ext cx="1400567" cy="645915"/>
          </a:xfrm>
          <a:prstGeom prst="rect">
            <a:avLst/>
          </a:prstGeom>
          <a:noFill/>
          <a:ln w="9525">
            <a:noFill/>
            <a:miter lim="800000"/>
            <a:headEnd/>
            <a:tailEnd/>
          </a:ln>
        </p:spPr>
        <p:txBody>
          <a:bodyPr lIns="91028" tIns="45514" rIns="91028" bIns="45514">
            <a:spAutoFit/>
          </a:bodyPr>
          <a:lstStyle/>
          <a:p>
            <a:pPr lvl="0" algn="just" defTabSz="910854">
              <a:defRPr/>
            </a:pPr>
            <a:r>
              <a:rPr lang="en-US" altLang="zh-CN" sz="1200" dirty="0">
                <a:solidFill>
                  <a:srgbClr val="808080"/>
                </a:solidFill>
                <a:latin typeface="+mj-lt"/>
                <a:ea typeface="微软雅黑"/>
              </a:rPr>
              <a:t>You can’t change what’s going on around</a:t>
            </a:r>
            <a:endParaRPr kumimoji="0" lang="en-US" altLang="zh-CN" sz="1200" b="0" i="0" u="none" strike="noStrike" kern="1200" cap="none" spc="0" normalizeH="0" baseline="0" noProof="0" dirty="0">
              <a:ln>
                <a:noFill/>
              </a:ln>
              <a:solidFill>
                <a:srgbClr val="808080"/>
              </a:solidFill>
              <a:effectLst/>
              <a:uLnTx/>
              <a:uFillTx/>
              <a:latin typeface="+mj-lt"/>
              <a:ea typeface="方正兰亭黑_GBK"/>
              <a:cs typeface="方正兰亭黑_GBK"/>
            </a:endParaRPr>
          </a:p>
        </p:txBody>
      </p:sp>
      <p:sp>
        <p:nvSpPr>
          <p:cNvPr id="30" name="TextBox 29"/>
          <p:cNvSpPr txBox="1">
            <a:spLocks noChangeArrowheads="1"/>
          </p:cNvSpPr>
          <p:nvPr/>
        </p:nvSpPr>
        <p:spPr bwMode="auto">
          <a:xfrm>
            <a:off x="6553402" y="1499677"/>
            <a:ext cx="1399073" cy="645915"/>
          </a:xfrm>
          <a:prstGeom prst="rect">
            <a:avLst/>
          </a:prstGeom>
          <a:noFill/>
          <a:ln w="9525">
            <a:noFill/>
            <a:miter lim="800000"/>
            <a:headEnd/>
            <a:tailEnd/>
          </a:ln>
        </p:spPr>
        <p:txBody>
          <a:bodyPr lIns="91028" tIns="45514" rIns="91028" bIns="45514">
            <a:spAutoFit/>
          </a:bodyPr>
          <a:lstStyle/>
          <a:p>
            <a:pPr lvl="0" algn="just" defTabSz="910854">
              <a:defRPr/>
            </a:pPr>
            <a:r>
              <a:rPr lang="en-US" altLang="zh-CN" sz="1200" dirty="0">
                <a:solidFill>
                  <a:srgbClr val="808080"/>
                </a:solidFill>
                <a:latin typeface="+mj-lt"/>
                <a:ea typeface="微软雅黑"/>
              </a:rPr>
              <a:t>Do you wonder what the difference between</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sp>
        <p:nvSpPr>
          <p:cNvPr id="31" name="TextBox 30"/>
          <p:cNvSpPr txBox="1">
            <a:spLocks noChangeArrowheads="1"/>
          </p:cNvSpPr>
          <p:nvPr/>
        </p:nvSpPr>
        <p:spPr bwMode="auto">
          <a:xfrm>
            <a:off x="6875921" y="2677765"/>
            <a:ext cx="1399073" cy="461249"/>
          </a:xfrm>
          <a:prstGeom prst="rect">
            <a:avLst/>
          </a:prstGeom>
          <a:noFill/>
          <a:ln w="9525">
            <a:noFill/>
            <a:miter lim="800000"/>
            <a:headEnd/>
            <a:tailEnd/>
          </a:ln>
        </p:spPr>
        <p:txBody>
          <a:bodyPr lIns="91028" tIns="45514" rIns="91028" bIns="45514">
            <a:spAutoFit/>
          </a:bodyPr>
          <a:lstStyle/>
          <a:p>
            <a:pPr lvl="0" defTabSz="910854">
              <a:defRPr/>
            </a:pPr>
            <a:r>
              <a:rPr lang="tr-TR" altLang="zh-CN" sz="1200" dirty="0" err="1">
                <a:solidFill>
                  <a:srgbClr val="808080"/>
                </a:solidFill>
                <a:latin typeface="+mj-lt"/>
                <a:ea typeface="微软雅黑"/>
              </a:rPr>
              <a:t>Everybody</a:t>
            </a:r>
            <a:r>
              <a:rPr lang="tr-TR" altLang="zh-CN" sz="1200" dirty="0">
                <a:solidFill>
                  <a:srgbClr val="808080"/>
                </a:solidFill>
                <a:latin typeface="+mj-lt"/>
                <a:ea typeface="微软雅黑"/>
              </a:rPr>
              <a:t> has </a:t>
            </a:r>
            <a:r>
              <a:rPr lang="tr-TR" altLang="zh-CN" sz="1200" dirty="0" err="1">
                <a:solidFill>
                  <a:srgbClr val="808080"/>
                </a:solidFill>
                <a:latin typeface="+mj-lt"/>
                <a:ea typeface="微软雅黑"/>
              </a:rPr>
              <a:t>three</a:t>
            </a:r>
            <a:r>
              <a:rPr lang="tr-TR" altLang="zh-CN" sz="1200" dirty="0">
                <a:solidFill>
                  <a:srgbClr val="808080"/>
                </a:solidFill>
                <a:latin typeface="+mj-lt"/>
                <a:ea typeface="微软雅黑"/>
              </a:rPr>
              <a:t> </a:t>
            </a:r>
            <a:r>
              <a:rPr lang="tr-TR" altLang="zh-CN" sz="1200" dirty="0" err="1">
                <a:solidFill>
                  <a:srgbClr val="808080"/>
                </a:solidFill>
                <a:latin typeface="+mj-lt"/>
                <a:ea typeface="微软雅黑"/>
              </a:rPr>
              <a:t>chars</a:t>
            </a:r>
            <a:r>
              <a:rPr lang="tr-TR" altLang="zh-CN" sz="1200" dirty="0">
                <a:solidFill>
                  <a:srgbClr val="808080"/>
                </a:solidFill>
                <a:latin typeface="+mj-lt"/>
                <a:ea typeface="微软雅黑"/>
              </a:rPr>
              <a:t> </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sp>
        <p:nvSpPr>
          <p:cNvPr id="32" name="TextBox 31"/>
          <p:cNvSpPr txBox="1">
            <a:spLocks noChangeArrowheads="1"/>
          </p:cNvSpPr>
          <p:nvPr/>
        </p:nvSpPr>
        <p:spPr bwMode="auto">
          <a:xfrm>
            <a:off x="6195047" y="3699074"/>
            <a:ext cx="1397581" cy="645915"/>
          </a:xfrm>
          <a:prstGeom prst="rect">
            <a:avLst/>
          </a:prstGeom>
          <a:noFill/>
          <a:ln w="9525">
            <a:noFill/>
            <a:miter lim="800000"/>
            <a:headEnd/>
            <a:tailEnd/>
          </a:ln>
        </p:spPr>
        <p:txBody>
          <a:bodyPr lIns="91028" tIns="45514" rIns="91028" bIns="45514">
            <a:spAutoFit/>
          </a:bodyPr>
          <a:lstStyle/>
          <a:p>
            <a:pPr lvl="0" algn="just" defTabSz="910854">
              <a:defRPr/>
            </a:pPr>
            <a:r>
              <a:rPr lang="en-US" altLang="zh-CN" sz="1200" dirty="0">
                <a:solidFill>
                  <a:srgbClr val="808080"/>
                </a:solidFill>
                <a:latin typeface="+mj-lt"/>
                <a:ea typeface="微软雅黑"/>
              </a:rPr>
              <a:t>You can’t change what’s going on around</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sp>
        <p:nvSpPr>
          <p:cNvPr id="33" name="TextBox 32"/>
          <p:cNvSpPr txBox="1">
            <a:spLocks noChangeArrowheads="1"/>
          </p:cNvSpPr>
          <p:nvPr/>
        </p:nvSpPr>
        <p:spPr bwMode="auto">
          <a:xfrm>
            <a:off x="4080757" y="4468791"/>
            <a:ext cx="1663360" cy="461249"/>
          </a:xfrm>
          <a:prstGeom prst="rect">
            <a:avLst/>
          </a:prstGeom>
          <a:noFill/>
          <a:ln w="9525">
            <a:noFill/>
            <a:miter lim="800000"/>
            <a:headEnd/>
            <a:tailEnd/>
          </a:ln>
        </p:spPr>
        <p:txBody>
          <a:bodyPr lIns="91028" tIns="45514" rIns="91028" bIns="45514">
            <a:spAutoFit/>
          </a:bodyPr>
          <a:lstStyle/>
          <a:p>
            <a:pPr lvl="0" algn="just" defTabSz="910854">
              <a:defRPr/>
            </a:pPr>
            <a:r>
              <a:rPr lang="en-US" altLang="zh-CN" sz="1200" dirty="0">
                <a:solidFill>
                  <a:srgbClr val="808080"/>
                </a:solidFill>
                <a:latin typeface="+mj-lt"/>
                <a:ea typeface="微软雅黑"/>
              </a:rPr>
              <a:t>People who touch your heart are always with</a:t>
            </a:r>
            <a:endParaRPr kumimoji="0" lang="en-US" altLang="zh-CN" sz="1200" b="0" i="0" u="none" strike="noStrike" kern="1200" cap="none" spc="0" normalizeH="0" baseline="0" noProof="0" dirty="0">
              <a:ln>
                <a:noFill/>
              </a:ln>
              <a:solidFill>
                <a:srgbClr val="808080"/>
              </a:solidFill>
              <a:effectLst/>
              <a:uLnTx/>
              <a:uFillTx/>
              <a:latin typeface="+mj-lt"/>
              <a:ea typeface="方正兰亭黑_GBK"/>
              <a:cs typeface="方正兰亭黑_GBK"/>
            </a:endParaRPr>
          </a:p>
        </p:txBody>
      </p:sp>
      <p:sp>
        <p:nvSpPr>
          <p:cNvPr id="34" name="TextBox 33"/>
          <p:cNvSpPr txBox="1">
            <a:spLocks noChangeArrowheads="1"/>
          </p:cNvSpPr>
          <p:nvPr/>
        </p:nvSpPr>
        <p:spPr bwMode="auto">
          <a:xfrm>
            <a:off x="2026196" y="3820019"/>
            <a:ext cx="1397581" cy="645915"/>
          </a:xfrm>
          <a:prstGeom prst="rect">
            <a:avLst/>
          </a:prstGeom>
          <a:noFill/>
          <a:ln w="9525">
            <a:noFill/>
            <a:miter lim="800000"/>
            <a:headEnd/>
            <a:tailEnd/>
          </a:ln>
        </p:spPr>
        <p:txBody>
          <a:bodyPr lIns="91028" tIns="45514" rIns="91028" bIns="45514">
            <a:spAutoFit/>
          </a:bodyPr>
          <a:lstStyle/>
          <a:p>
            <a:pPr lvl="0" algn="just" defTabSz="910854">
              <a:defRPr/>
            </a:pPr>
            <a:r>
              <a:rPr lang="en-US" altLang="zh-CN" sz="1200" dirty="0">
                <a:solidFill>
                  <a:srgbClr val="808080"/>
                </a:solidFill>
                <a:latin typeface="+mj-lt"/>
                <a:ea typeface="微软雅黑"/>
              </a:rPr>
              <a:t>Do you wonder what the difference between</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6547102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par>
                          <p:cTn id="11" fill="hold">
                            <p:stCondLst>
                              <p:cond delay="2000"/>
                            </p:stCondLst>
                            <p:childTnLst>
                              <p:par>
                                <p:cTn id="12" presetID="2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300"/>
                                        <p:tgtEl>
                                          <p:spTgt spid="12"/>
                                        </p:tgtEl>
                                      </p:cBhvr>
                                    </p:animEffect>
                                    <p:anim calcmode="lin" valueType="num">
                                      <p:cBhvr>
                                        <p:cTn id="20" dur="300" fill="hold"/>
                                        <p:tgtEl>
                                          <p:spTgt spid="12"/>
                                        </p:tgtEl>
                                        <p:attrNameLst>
                                          <p:attrName>ppt_x</p:attrName>
                                        </p:attrNameLst>
                                      </p:cBhvr>
                                      <p:tavLst>
                                        <p:tav tm="0">
                                          <p:val>
                                            <p:strVal val="#ppt_x"/>
                                          </p:val>
                                        </p:tav>
                                        <p:tav tm="100000">
                                          <p:val>
                                            <p:strVal val="#ppt_x"/>
                                          </p:val>
                                        </p:tav>
                                      </p:tavLst>
                                    </p:anim>
                                    <p:anim calcmode="lin" valueType="num">
                                      <p:cBhvr>
                                        <p:cTn id="21" dur="3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800"/>
                            </p:stCondLst>
                            <p:childTnLst>
                              <p:par>
                                <p:cTn id="23" presetID="2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3300"/>
                            </p:stCondLst>
                            <p:childTnLst>
                              <p:par>
                                <p:cTn id="28" presetID="42"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300"/>
                                        <p:tgtEl>
                                          <p:spTgt spid="28"/>
                                        </p:tgtEl>
                                      </p:cBhvr>
                                    </p:animEffect>
                                    <p:anim calcmode="lin" valueType="num">
                                      <p:cBhvr>
                                        <p:cTn id="31" dur="300" fill="hold"/>
                                        <p:tgtEl>
                                          <p:spTgt spid="28"/>
                                        </p:tgtEl>
                                        <p:attrNameLst>
                                          <p:attrName>ppt_x</p:attrName>
                                        </p:attrNameLst>
                                      </p:cBhvr>
                                      <p:tavLst>
                                        <p:tav tm="0">
                                          <p:val>
                                            <p:strVal val="#ppt_x"/>
                                          </p:val>
                                        </p:tav>
                                        <p:tav tm="100000">
                                          <p:val>
                                            <p:strVal val="#ppt_x"/>
                                          </p:val>
                                        </p:tav>
                                      </p:tavLst>
                                    </p:anim>
                                    <p:anim calcmode="lin" valueType="num">
                                      <p:cBhvr>
                                        <p:cTn id="32" dur="3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3600"/>
                            </p:stCondLst>
                            <p:childTnLst>
                              <p:par>
                                <p:cTn id="34" presetID="23" presetClass="entr" presetSubtype="16"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childTnLst>
                                </p:cTn>
                              </p:par>
                            </p:childTnLst>
                          </p:cTn>
                        </p:par>
                        <p:par>
                          <p:cTn id="38" fill="hold">
                            <p:stCondLst>
                              <p:cond delay="4100"/>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300"/>
                                        <p:tgtEl>
                                          <p:spTgt spid="29"/>
                                        </p:tgtEl>
                                      </p:cBhvr>
                                    </p:animEffect>
                                    <p:anim calcmode="lin" valueType="num">
                                      <p:cBhvr>
                                        <p:cTn id="42" dur="300" fill="hold"/>
                                        <p:tgtEl>
                                          <p:spTgt spid="29"/>
                                        </p:tgtEl>
                                        <p:attrNameLst>
                                          <p:attrName>ppt_x</p:attrName>
                                        </p:attrNameLst>
                                      </p:cBhvr>
                                      <p:tavLst>
                                        <p:tav tm="0">
                                          <p:val>
                                            <p:strVal val="#ppt_x"/>
                                          </p:val>
                                        </p:tav>
                                        <p:tav tm="100000">
                                          <p:val>
                                            <p:strVal val="#ppt_x"/>
                                          </p:val>
                                        </p:tav>
                                      </p:tavLst>
                                    </p:anim>
                                    <p:anim calcmode="lin" valueType="num">
                                      <p:cBhvr>
                                        <p:cTn id="43" dur="300" fill="hold"/>
                                        <p:tgtEl>
                                          <p:spTgt spid="29"/>
                                        </p:tgtEl>
                                        <p:attrNameLst>
                                          <p:attrName>ppt_y</p:attrName>
                                        </p:attrNameLst>
                                      </p:cBhvr>
                                      <p:tavLst>
                                        <p:tav tm="0">
                                          <p:val>
                                            <p:strVal val="#ppt_y+.1"/>
                                          </p:val>
                                        </p:tav>
                                        <p:tav tm="100000">
                                          <p:val>
                                            <p:strVal val="#ppt_y"/>
                                          </p:val>
                                        </p:tav>
                                      </p:tavLst>
                                    </p:anim>
                                  </p:childTnLst>
                                </p:cTn>
                              </p:par>
                            </p:childTnLst>
                          </p:cTn>
                        </p:par>
                        <p:par>
                          <p:cTn id="44" fill="hold">
                            <p:stCondLst>
                              <p:cond delay="4400"/>
                            </p:stCondLst>
                            <p:childTnLst>
                              <p:par>
                                <p:cTn id="45" presetID="23" presetClass="entr" presetSubtype="16"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childTnLst>
                                </p:cTn>
                              </p:par>
                            </p:childTnLst>
                          </p:cTn>
                        </p:par>
                        <p:par>
                          <p:cTn id="49" fill="hold">
                            <p:stCondLst>
                              <p:cond delay="490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300"/>
                                        <p:tgtEl>
                                          <p:spTgt spid="30"/>
                                        </p:tgtEl>
                                      </p:cBhvr>
                                    </p:animEffect>
                                    <p:anim calcmode="lin" valueType="num">
                                      <p:cBhvr>
                                        <p:cTn id="53" dur="300" fill="hold"/>
                                        <p:tgtEl>
                                          <p:spTgt spid="30"/>
                                        </p:tgtEl>
                                        <p:attrNameLst>
                                          <p:attrName>ppt_x</p:attrName>
                                        </p:attrNameLst>
                                      </p:cBhvr>
                                      <p:tavLst>
                                        <p:tav tm="0">
                                          <p:val>
                                            <p:strVal val="#ppt_x"/>
                                          </p:val>
                                        </p:tav>
                                        <p:tav tm="100000">
                                          <p:val>
                                            <p:strVal val="#ppt_x"/>
                                          </p:val>
                                        </p:tav>
                                      </p:tavLst>
                                    </p:anim>
                                    <p:anim calcmode="lin" valueType="num">
                                      <p:cBhvr>
                                        <p:cTn id="54" dur="300" fill="hold"/>
                                        <p:tgtEl>
                                          <p:spTgt spid="30"/>
                                        </p:tgtEl>
                                        <p:attrNameLst>
                                          <p:attrName>ppt_y</p:attrName>
                                        </p:attrNameLst>
                                      </p:cBhvr>
                                      <p:tavLst>
                                        <p:tav tm="0">
                                          <p:val>
                                            <p:strVal val="#ppt_y+.1"/>
                                          </p:val>
                                        </p:tav>
                                        <p:tav tm="100000">
                                          <p:val>
                                            <p:strVal val="#ppt_y"/>
                                          </p:val>
                                        </p:tav>
                                      </p:tavLst>
                                    </p:anim>
                                  </p:childTnLst>
                                </p:cTn>
                              </p:par>
                            </p:childTnLst>
                          </p:cTn>
                        </p:par>
                        <p:par>
                          <p:cTn id="55" fill="hold">
                            <p:stCondLst>
                              <p:cond delay="5200"/>
                            </p:stCondLst>
                            <p:childTnLst>
                              <p:par>
                                <p:cTn id="56" presetID="23" presetClass="entr" presetSubtype="16"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childTnLst>
                                </p:cTn>
                              </p:par>
                            </p:childTnLst>
                          </p:cTn>
                        </p:par>
                        <p:par>
                          <p:cTn id="60" fill="hold">
                            <p:stCondLst>
                              <p:cond delay="5700"/>
                            </p:stCondLst>
                            <p:childTnLst>
                              <p:par>
                                <p:cTn id="61" presetID="42"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300"/>
                                        <p:tgtEl>
                                          <p:spTgt spid="31"/>
                                        </p:tgtEl>
                                      </p:cBhvr>
                                    </p:animEffect>
                                    <p:anim calcmode="lin" valueType="num">
                                      <p:cBhvr>
                                        <p:cTn id="64" dur="300" fill="hold"/>
                                        <p:tgtEl>
                                          <p:spTgt spid="31"/>
                                        </p:tgtEl>
                                        <p:attrNameLst>
                                          <p:attrName>ppt_x</p:attrName>
                                        </p:attrNameLst>
                                      </p:cBhvr>
                                      <p:tavLst>
                                        <p:tav tm="0">
                                          <p:val>
                                            <p:strVal val="#ppt_x"/>
                                          </p:val>
                                        </p:tav>
                                        <p:tav tm="100000">
                                          <p:val>
                                            <p:strVal val="#ppt_x"/>
                                          </p:val>
                                        </p:tav>
                                      </p:tavLst>
                                    </p:anim>
                                    <p:anim calcmode="lin" valueType="num">
                                      <p:cBhvr>
                                        <p:cTn id="65" dur="300" fill="hold"/>
                                        <p:tgtEl>
                                          <p:spTgt spid="31"/>
                                        </p:tgtEl>
                                        <p:attrNameLst>
                                          <p:attrName>ppt_y</p:attrName>
                                        </p:attrNameLst>
                                      </p:cBhvr>
                                      <p:tavLst>
                                        <p:tav tm="0">
                                          <p:val>
                                            <p:strVal val="#ppt_y+.1"/>
                                          </p:val>
                                        </p:tav>
                                        <p:tav tm="100000">
                                          <p:val>
                                            <p:strVal val="#ppt_y"/>
                                          </p:val>
                                        </p:tav>
                                      </p:tavLst>
                                    </p:anim>
                                  </p:childTnLst>
                                </p:cTn>
                              </p:par>
                            </p:childTnLst>
                          </p:cTn>
                        </p:par>
                        <p:par>
                          <p:cTn id="66" fill="hold">
                            <p:stCondLst>
                              <p:cond delay="6000"/>
                            </p:stCondLst>
                            <p:childTnLst>
                              <p:par>
                                <p:cTn id="67" presetID="23" presetClass="entr" presetSubtype="16"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42" presetClass="entr" presetSubtype="0"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300"/>
                                        <p:tgtEl>
                                          <p:spTgt spid="32"/>
                                        </p:tgtEl>
                                      </p:cBhvr>
                                    </p:animEffect>
                                    <p:anim calcmode="lin" valueType="num">
                                      <p:cBhvr>
                                        <p:cTn id="75" dur="300" fill="hold"/>
                                        <p:tgtEl>
                                          <p:spTgt spid="32"/>
                                        </p:tgtEl>
                                        <p:attrNameLst>
                                          <p:attrName>ppt_x</p:attrName>
                                        </p:attrNameLst>
                                      </p:cBhvr>
                                      <p:tavLst>
                                        <p:tav tm="0">
                                          <p:val>
                                            <p:strVal val="#ppt_x"/>
                                          </p:val>
                                        </p:tav>
                                        <p:tav tm="100000">
                                          <p:val>
                                            <p:strVal val="#ppt_x"/>
                                          </p:val>
                                        </p:tav>
                                      </p:tavLst>
                                    </p:anim>
                                    <p:anim calcmode="lin" valueType="num">
                                      <p:cBhvr>
                                        <p:cTn id="76" dur="300" fill="hold"/>
                                        <p:tgtEl>
                                          <p:spTgt spid="32"/>
                                        </p:tgtEl>
                                        <p:attrNameLst>
                                          <p:attrName>ppt_y</p:attrName>
                                        </p:attrNameLst>
                                      </p:cBhvr>
                                      <p:tavLst>
                                        <p:tav tm="0">
                                          <p:val>
                                            <p:strVal val="#ppt_y+.1"/>
                                          </p:val>
                                        </p:tav>
                                        <p:tav tm="100000">
                                          <p:val>
                                            <p:strVal val="#ppt_y"/>
                                          </p:val>
                                        </p:tav>
                                      </p:tavLst>
                                    </p:anim>
                                  </p:childTnLst>
                                </p:cTn>
                              </p:par>
                            </p:childTnLst>
                          </p:cTn>
                        </p:par>
                        <p:par>
                          <p:cTn id="77" fill="hold">
                            <p:stCondLst>
                              <p:cond delay="6800"/>
                            </p:stCondLst>
                            <p:childTnLst>
                              <p:par>
                                <p:cTn id="78" presetID="23" presetClass="entr" presetSubtype="16"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childTnLst>
                                </p:cTn>
                              </p:par>
                            </p:childTnLst>
                          </p:cTn>
                        </p:par>
                        <p:par>
                          <p:cTn id="82" fill="hold">
                            <p:stCondLst>
                              <p:cond delay="7300"/>
                            </p:stCondLst>
                            <p:childTnLst>
                              <p:par>
                                <p:cTn id="83" presetID="42"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300"/>
                                        <p:tgtEl>
                                          <p:spTgt spid="33"/>
                                        </p:tgtEl>
                                      </p:cBhvr>
                                    </p:animEffect>
                                    <p:anim calcmode="lin" valueType="num">
                                      <p:cBhvr>
                                        <p:cTn id="86" dur="300" fill="hold"/>
                                        <p:tgtEl>
                                          <p:spTgt spid="33"/>
                                        </p:tgtEl>
                                        <p:attrNameLst>
                                          <p:attrName>ppt_x</p:attrName>
                                        </p:attrNameLst>
                                      </p:cBhvr>
                                      <p:tavLst>
                                        <p:tav tm="0">
                                          <p:val>
                                            <p:strVal val="#ppt_x"/>
                                          </p:val>
                                        </p:tav>
                                        <p:tav tm="100000">
                                          <p:val>
                                            <p:strVal val="#ppt_x"/>
                                          </p:val>
                                        </p:tav>
                                      </p:tavLst>
                                    </p:anim>
                                    <p:anim calcmode="lin" valueType="num">
                                      <p:cBhvr>
                                        <p:cTn id="87" dur="3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7600"/>
                            </p:stCondLst>
                            <p:childTnLst>
                              <p:par>
                                <p:cTn id="89" presetID="23" presetClass="entr" presetSubtype="16" fill="hold" nodeType="after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childTnLst>
                                </p:cTn>
                              </p:par>
                            </p:childTnLst>
                          </p:cTn>
                        </p:par>
                        <p:par>
                          <p:cTn id="93" fill="hold">
                            <p:stCondLst>
                              <p:cond delay="8100"/>
                            </p:stCondLst>
                            <p:childTnLst>
                              <p:par>
                                <p:cTn id="94" presetID="42" presetClass="entr" presetSubtype="0" fill="hold" grpId="0" nodeType="after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300"/>
                                        <p:tgtEl>
                                          <p:spTgt spid="34"/>
                                        </p:tgtEl>
                                      </p:cBhvr>
                                    </p:animEffect>
                                    <p:anim calcmode="lin" valueType="num">
                                      <p:cBhvr>
                                        <p:cTn id="97" dur="300" fill="hold"/>
                                        <p:tgtEl>
                                          <p:spTgt spid="34"/>
                                        </p:tgtEl>
                                        <p:attrNameLst>
                                          <p:attrName>ppt_x</p:attrName>
                                        </p:attrNameLst>
                                      </p:cBhvr>
                                      <p:tavLst>
                                        <p:tav tm="0">
                                          <p:val>
                                            <p:strVal val="#ppt_x"/>
                                          </p:val>
                                        </p:tav>
                                        <p:tav tm="100000">
                                          <p:val>
                                            <p:strVal val="#ppt_x"/>
                                          </p:val>
                                        </p:tav>
                                      </p:tavLst>
                                    </p:anim>
                                    <p:anim calcmode="lin" valueType="num">
                                      <p:cBhvr>
                                        <p:cTn id="98" dur="3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8" grpId="0"/>
      <p:bldP spid="29" grpId="0"/>
      <p:bldP spid="30" grpId="0"/>
      <p:bldP spid="31" grpId="0"/>
      <p:bldP spid="32" grpId="0"/>
      <p:bldP spid="33" grpId="0"/>
      <p:bldP spid="3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1"/>
          </a:xfrm>
          <a:prstGeom prst="rect">
            <a:avLst/>
          </a:prstGeom>
        </p:spPr>
      </p:pic>
      <p:pic>
        <p:nvPicPr>
          <p:cNvPr id="18"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
            <a:ext cx="4635500" cy="5143501"/>
          </a:xfrm>
          <a:prstGeom prst="rect">
            <a:avLst/>
          </a:prstGeom>
        </p:spPr>
      </p:pic>
      <p:sp>
        <p:nvSpPr>
          <p:cNvPr id="19" name="矩形 7"/>
          <p:cNvSpPr/>
          <p:nvPr/>
        </p:nvSpPr>
        <p:spPr>
          <a:xfrm>
            <a:off x="3949700" y="1541105"/>
            <a:ext cx="5194300" cy="1879600"/>
          </a:xfrm>
          <a:prstGeom prst="rect">
            <a:avLst/>
          </a:prstGeom>
          <a:gradFill flip="none" rotWithShape="1">
            <a:gsLst>
              <a:gs pos="0">
                <a:srgbClr val="8EC933">
                  <a:alpha val="56000"/>
                </a:srgbClr>
              </a:gs>
              <a:gs pos="100000">
                <a:srgbClr val="015D3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6"/>
          <p:cNvSpPr txBox="1"/>
          <p:nvPr/>
        </p:nvSpPr>
        <p:spPr>
          <a:xfrm>
            <a:off x="4673901" y="2188517"/>
            <a:ext cx="3680238" cy="1077218"/>
          </a:xfrm>
          <a:prstGeom prst="rect">
            <a:avLst/>
          </a:prstGeom>
          <a:noFill/>
        </p:spPr>
        <p:txBody>
          <a:bodyPr wrap="none" rtlCol="0">
            <a:spAutoFit/>
          </a:bodyPr>
          <a:lstStyle/>
          <a:p>
            <a:pPr algn="ctr"/>
            <a:r>
              <a:rPr lang="tr-TR" altLang="zh-CN" sz="3200" dirty="0">
                <a:solidFill>
                  <a:schemeClr val="bg1"/>
                </a:solidFill>
                <a:effectLst>
                  <a:outerShdw blurRad="38100" dist="38100" dir="2700000" algn="tl">
                    <a:srgbClr val="000000">
                      <a:alpha val="43137"/>
                    </a:srgbClr>
                  </a:outerShdw>
                </a:effectLst>
                <a:ea typeface="+mj-ea"/>
              </a:rPr>
              <a:t>World Postal </a:t>
            </a:r>
          </a:p>
          <a:p>
            <a:pPr algn="ctr"/>
            <a:r>
              <a:rPr lang="tr-TR" altLang="zh-CN" sz="3200" dirty="0" err="1">
                <a:solidFill>
                  <a:schemeClr val="bg1"/>
                </a:solidFill>
                <a:effectLst>
                  <a:outerShdw blurRad="38100" dist="38100" dir="2700000" algn="tl">
                    <a:srgbClr val="000000">
                      <a:alpha val="43137"/>
                    </a:srgbClr>
                  </a:outerShdw>
                </a:effectLst>
                <a:ea typeface="+mj-ea"/>
              </a:rPr>
              <a:t>Powerpoint</a:t>
            </a:r>
            <a:r>
              <a:rPr lang="tr-TR" altLang="zh-CN" sz="3200" dirty="0">
                <a:solidFill>
                  <a:schemeClr val="bg1"/>
                </a:solidFill>
                <a:effectLst>
                  <a:outerShdw blurRad="38100" dist="38100" dir="2700000" algn="tl">
                    <a:srgbClr val="000000">
                      <a:alpha val="43137"/>
                    </a:srgbClr>
                  </a:outerShdw>
                </a:effectLst>
                <a:ea typeface="+mj-ea"/>
              </a:rPr>
              <a:t> </a:t>
            </a:r>
            <a:r>
              <a:rPr lang="tr-TR" altLang="zh-CN" sz="3200" dirty="0" err="1">
                <a:solidFill>
                  <a:schemeClr val="bg1"/>
                </a:solidFill>
                <a:effectLst>
                  <a:outerShdw blurRad="38100" dist="38100" dir="2700000" algn="tl">
                    <a:srgbClr val="000000">
                      <a:alpha val="43137"/>
                    </a:srgbClr>
                  </a:outerShdw>
                </a:effectLst>
                <a:ea typeface="+mj-ea"/>
              </a:rPr>
              <a:t>Template</a:t>
            </a:r>
            <a:endParaRPr lang="zh-CN" altLang="en-US" sz="3200" dirty="0">
              <a:solidFill>
                <a:schemeClr val="bg1"/>
              </a:solidFill>
              <a:effectLst>
                <a:outerShdw blurRad="38100" dist="38100" dir="2700000" algn="tl">
                  <a:srgbClr val="000000">
                    <a:alpha val="43137"/>
                  </a:srgbClr>
                </a:outerShdw>
              </a:effectLst>
              <a:ea typeface="+mj-ea"/>
            </a:endParaRPr>
          </a:p>
        </p:txBody>
      </p:sp>
      <p:sp>
        <p:nvSpPr>
          <p:cNvPr id="21" name="文本框 14"/>
          <p:cNvSpPr txBox="1"/>
          <p:nvPr/>
        </p:nvSpPr>
        <p:spPr>
          <a:xfrm>
            <a:off x="3989508" y="1497028"/>
            <a:ext cx="5154492" cy="830997"/>
          </a:xfrm>
          <a:prstGeom prst="rect">
            <a:avLst/>
          </a:prstGeom>
          <a:noFill/>
        </p:spPr>
        <p:txBody>
          <a:bodyPr wrap="square" rtlCol="0">
            <a:spAutoFit/>
          </a:bodyPr>
          <a:lstStyle/>
          <a:p>
            <a:pPr algn="ctr"/>
            <a:r>
              <a:rPr lang="tr-TR" altLang="zh-CN" sz="4800" b="1" spc="-150" dirty="0">
                <a:solidFill>
                  <a:schemeClr val="bg1"/>
                </a:solidFill>
                <a:effectLst>
                  <a:outerShdw blurRad="38100" dist="38100" dir="2700000" algn="tl">
                    <a:srgbClr val="000000">
                      <a:alpha val="43137"/>
                    </a:srgbClr>
                  </a:outerShdw>
                </a:effectLst>
                <a:ea typeface="+mj-ea"/>
              </a:rPr>
              <a:t>THANK YOU !</a:t>
            </a:r>
            <a:endParaRPr lang="zh-CN" altLang="en-US" sz="4800" b="1" spc="-150" dirty="0">
              <a:solidFill>
                <a:schemeClr val="bg1"/>
              </a:solidFill>
              <a:effectLst>
                <a:outerShdw blurRad="38100" dist="38100" dir="2700000" algn="tl">
                  <a:srgbClr val="000000">
                    <a:alpha val="43137"/>
                  </a:srgbClr>
                </a:outerShdw>
              </a:effectLst>
              <a:ea typeface="+mj-ea"/>
            </a:endParaRPr>
          </a:p>
        </p:txBody>
      </p:sp>
      <p:sp>
        <p:nvSpPr>
          <p:cNvPr id="22" name="文本框 15"/>
          <p:cNvSpPr txBox="1"/>
          <p:nvPr/>
        </p:nvSpPr>
        <p:spPr>
          <a:xfrm>
            <a:off x="5465687" y="3163893"/>
            <a:ext cx="2008755" cy="276999"/>
          </a:xfrm>
          <a:prstGeom prst="rect">
            <a:avLst/>
          </a:prstGeom>
          <a:noFill/>
        </p:spPr>
        <p:txBody>
          <a:bodyPr wrap="none" rtlCol="0">
            <a:spAutoFit/>
          </a:bodyPr>
          <a:lstStyle/>
          <a:p>
            <a:r>
              <a:rPr lang="tr-TR" altLang="zh-CN" sz="1200" dirty="0">
                <a:solidFill>
                  <a:schemeClr val="bg1"/>
                </a:solidFill>
                <a:ea typeface="+mj-ea"/>
              </a:rPr>
              <a:t>www.freepptbackgrounds.net</a:t>
            </a:r>
            <a:endParaRPr lang="zh-CN" altLang="en-US" sz="1200" dirty="0">
              <a:solidFill>
                <a:schemeClr val="bg1"/>
              </a:solidFill>
              <a:ea typeface="+mj-ea"/>
            </a:endParaRPr>
          </a:p>
        </p:txBody>
      </p:sp>
    </p:spTree>
    <p:extLst>
      <p:ext uri="{BB962C8B-B14F-4D97-AF65-F5344CB8AC3E}">
        <p14:creationId xmlns:p14="http://schemas.microsoft.com/office/powerpoint/2010/main" val="40219018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1000"/>
                                        <p:tgtEl>
                                          <p:spTgt spid="17"/>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2" presetClass="entr" presetSubtype="4"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down)">
                                      <p:cBhvr>
                                        <p:cTn id="16" dur="1000"/>
                                        <p:tgtEl>
                                          <p:spTgt spid="19"/>
                                        </p:tgtEl>
                                      </p:cBhvr>
                                    </p:animEffect>
                                  </p:childTnLst>
                                </p:cTn>
                              </p:par>
                            </p:childTnLst>
                          </p:cTn>
                        </p:par>
                        <p:par>
                          <p:cTn id="17" fill="hold">
                            <p:stCondLst>
                              <p:cond delay="3000"/>
                            </p:stCondLst>
                            <p:childTnLst>
                              <p:par>
                                <p:cTn id="18" presetID="22" presetClass="entr" presetSubtype="8"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childTnLst>
                          </p:cTn>
                        </p:par>
                        <p:par>
                          <p:cTn id="21" fill="hold">
                            <p:stCondLst>
                              <p:cond delay="3500"/>
                            </p:stCondLst>
                            <p:childTnLst>
                              <p:par>
                                <p:cTn id="22" presetID="12" presetClass="entr" presetSubtype="4" fill="hold" grpId="0" nodeType="afterEffect">
                                  <p:stCondLst>
                                    <p:cond delay="0"/>
                                  </p:stCondLst>
                                  <p:iterate type="lt">
                                    <p:tmPct val="14000"/>
                                  </p:iterate>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p:tgtEl>
                                          <p:spTgt spid="20"/>
                                        </p:tgtEl>
                                        <p:attrNameLst>
                                          <p:attrName>ppt_y</p:attrName>
                                        </p:attrNameLst>
                                      </p:cBhvr>
                                      <p:tavLst>
                                        <p:tav tm="0">
                                          <p:val>
                                            <p:strVal val="#ppt_y+#ppt_h*1.125000"/>
                                          </p:val>
                                        </p:tav>
                                        <p:tav tm="100000">
                                          <p:val>
                                            <p:strVal val="#ppt_y"/>
                                          </p:val>
                                        </p:tav>
                                      </p:tavLst>
                                    </p:anim>
                                    <p:animEffect transition="in" filter="wipe(up)">
                                      <p:cBhvr>
                                        <p:cTn id="25" dur="500"/>
                                        <p:tgtEl>
                                          <p:spTgt spid="20"/>
                                        </p:tgtEl>
                                      </p:cBhvr>
                                    </p:animEffect>
                                  </p:childTnLst>
                                </p:cTn>
                              </p:par>
                            </p:childTnLst>
                          </p:cTn>
                        </p:par>
                        <p:par>
                          <p:cTn id="26" fill="hold">
                            <p:stCondLst>
                              <p:cond delay="5960"/>
                            </p:stCondLst>
                            <p:childTnLst>
                              <p:par>
                                <p:cTn id="27" presetID="42" presetClass="entr" presetSubtype="0"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P spid="21"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741"/>
            <a:ext cx="9144000" cy="5148241"/>
          </a:xfrm>
          <a:prstGeom prst="rect">
            <a:avLst/>
          </a:prstGeom>
        </p:spPr>
      </p:pic>
      <p:grpSp>
        <p:nvGrpSpPr>
          <p:cNvPr id="48" name="组合 17"/>
          <p:cNvGrpSpPr>
            <a:grpSpLocks/>
          </p:cNvGrpSpPr>
          <p:nvPr/>
        </p:nvGrpSpPr>
        <p:grpSpPr bwMode="auto">
          <a:xfrm>
            <a:off x="3924982" y="1400441"/>
            <a:ext cx="1294039" cy="1242272"/>
            <a:chOff x="1581150" y="2181225"/>
            <a:chExt cx="720000" cy="737465"/>
          </a:xfrm>
        </p:grpSpPr>
        <p:sp>
          <p:nvSpPr>
            <p:cNvPr id="49"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mj-lt"/>
                <a:ea typeface="微软雅黑" pitchFamily="34" charset="-122"/>
                <a:cs typeface="+mn-cs"/>
              </a:endParaRPr>
            </a:p>
          </p:txBody>
        </p:sp>
        <p:sp>
          <p:nvSpPr>
            <p:cNvPr id="50" name="文本框 16"/>
            <p:cNvSpPr txBox="1">
              <a:spLocks noChangeArrowheads="1"/>
            </p:cNvSpPr>
            <p:nvPr/>
          </p:nvSpPr>
          <p:spPr bwMode="auto">
            <a:xfrm>
              <a:off x="1771934" y="2217426"/>
              <a:ext cx="338431" cy="701264"/>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7200" b="0" i="0" u="none" strike="noStrike" kern="0" cap="none" spc="0" normalizeH="0" baseline="0" noProof="0" dirty="0">
                  <a:ln>
                    <a:noFill/>
                  </a:ln>
                  <a:solidFill>
                    <a:srgbClr val="00A800"/>
                  </a:solidFill>
                  <a:effectLst/>
                  <a:uLnTx/>
                  <a:uFillTx/>
                  <a:latin typeface="+mj-lt"/>
                  <a:ea typeface="微软雅黑" pitchFamily="34" charset="-122"/>
                  <a:cs typeface="+mn-cs"/>
                </a:rPr>
                <a:t>1</a:t>
              </a:r>
              <a:endParaRPr kumimoji="0" lang="zh-CN" altLang="en-US" sz="7200" b="0" i="0" u="none" strike="noStrike" kern="0" cap="none" spc="0" normalizeH="0" baseline="0" noProof="0" dirty="0">
                <a:ln>
                  <a:noFill/>
                </a:ln>
                <a:solidFill>
                  <a:srgbClr val="00A800"/>
                </a:solidFill>
                <a:effectLst/>
                <a:uLnTx/>
                <a:uFillTx/>
                <a:latin typeface="+mj-lt"/>
                <a:ea typeface="微软雅黑" pitchFamily="34" charset="-122"/>
                <a:cs typeface="+mn-cs"/>
              </a:endParaRPr>
            </a:p>
          </p:txBody>
        </p:sp>
      </p:grpSp>
      <p:sp>
        <p:nvSpPr>
          <p:cNvPr id="51" name="文本框 18"/>
          <p:cNvSpPr txBox="1">
            <a:spLocks noChangeArrowheads="1"/>
          </p:cNvSpPr>
          <p:nvPr/>
        </p:nvSpPr>
        <p:spPr bwMode="auto">
          <a:xfrm>
            <a:off x="156755" y="3055499"/>
            <a:ext cx="8895806" cy="565737"/>
          </a:xfrm>
          <a:prstGeom prst="rect">
            <a:avLst/>
          </a:prstGeom>
          <a:noFill/>
          <a:ln w="9525">
            <a:noFill/>
            <a:miter lim="800000"/>
            <a:headEnd/>
            <a:tailEnd/>
          </a:ln>
        </p:spPr>
        <p:txBody>
          <a:bodyPr wrap="square" lIns="72585" tIns="36293" rIns="72585" bIns="36293">
            <a:spAutoFit/>
          </a:bodyPr>
          <a:lstStyle/>
          <a:p>
            <a:pPr lvl="0" algn="ctr" defTabSz="725488" fontAlgn="base">
              <a:spcBef>
                <a:spcPct val="0"/>
              </a:spcBef>
              <a:spcAft>
                <a:spcPct val="0"/>
              </a:spcAft>
              <a:defRPr/>
            </a:pPr>
            <a:r>
              <a:rPr lang="en-US" altLang="zh-CN" sz="3200" b="1" dirty="0">
                <a:solidFill>
                  <a:srgbClr val="404040"/>
                </a:solidFill>
                <a:latin typeface="+mj-lt"/>
                <a:ea typeface="微软雅黑" pitchFamily="34" charset="-122"/>
              </a:rPr>
              <a:t>SOLUTION</a:t>
            </a:r>
            <a:endParaRPr kumimoji="0" lang="zh-CN" altLang="en-US" sz="3200" b="1" i="0" u="none" strike="noStrike" kern="1200" cap="none" spc="0" normalizeH="0" baseline="0" noProof="0" dirty="0">
              <a:ln>
                <a:noFill/>
              </a:ln>
              <a:solidFill>
                <a:srgbClr val="404040"/>
              </a:solidFill>
              <a:effectLst/>
              <a:uLnTx/>
              <a:uFillTx/>
              <a:latin typeface="+mj-lt"/>
              <a:ea typeface="微软雅黑" pitchFamily="34" charset="-122"/>
            </a:endParaRPr>
          </a:p>
        </p:txBody>
      </p:sp>
    </p:spTree>
    <p:extLst>
      <p:ext uri="{BB962C8B-B14F-4D97-AF65-F5344CB8AC3E}">
        <p14:creationId xmlns:p14="http://schemas.microsoft.com/office/powerpoint/2010/main" val="110788312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1"/>
                                        </p:tgtEl>
                                        <p:attrNameLst>
                                          <p:attrName>ppt_y</p:attrName>
                                        </p:attrNameLst>
                                      </p:cBhvr>
                                      <p:tavLst>
                                        <p:tav tm="0">
                                          <p:val>
                                            <p:strVal val="#ppt_y"/>
                                          </p:val>
                                        </p:tav>
                                        <p:tav tm="100000">
                                          <p:val>
                                            <p:strVal val="#ppt_y"/>
                                          </p:val>
                                        </p:tav>
                                      </p:tavLst>
                                    </p:anim>
                                    <p:anim calcmode="lin" valueType="num">
                                      <p:cBhvr>
                                        <p:cTn id="14"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01818" y="2916667"/>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19" name="任意多边形 18"/>
          <p:cNvSpPr>
            <a:spLocks/>
          </p:cNvSpPr>
          <p:nvPr/>
        </p:nvSpPr>
        <p:spPr bwMode="auto">
          <a:xfrm>
            <a:off x="3708966" y="2916667"/>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21" name="任意多边形 20"/>
          <p:cNvSpPr>
            <a:spLocks/>
          </p:cNvSpPr>
          <p:nvPr/>
        </p:nvSpPr>
        <p:spPr bwMode="auto">
          <a:xfrm>
            <a:off x="6592222" y="2916667"/>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23" name="任意多边形 22"/>
          <p:cNvSpPr>
            <a:spLocks/>
          </p:cNvSpPr>
          <p:nvPr/>
        </p:nvSpPr>
        <p:spPr bwMode="auto">
          <a:xfrm flipV="1">
            <a:off x="2260619" y="2087974"/>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25" name="任意多边形 24"/>
          <p:cNvSpPr>
            <a:spLocks/>
          </p:cNvSpPr>
          <p:nvPr/>
        </p:nvSpPr>
        <p:spPr bwMode="auto">
          <a:xfrm flipV="1">
            <a:off x="5157313" y="2087974"/>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18" name="任意多边形 17"/>
          <p:cNvSpPr>
            <a:spLocks/>
          </p:cNvSpPr>
          <p:nvPr/>
        </p:nvSpPr>
        <p:spPr bwMode="auto">
          <a:xfrm>
            <a:off x="2247179" y="2916667"/>
            <a:ext cx="1639470" cy="827201"/>
          </a:xfrm>
          <a:custGeom>
            <a:avLst/>
            <a:gdLst>
              <a:gd name="T0" fmla="*/ 54 w 2184400"/>
              <a:gd name="T1" fmla="*/ 0 h 1117600"/>
              <a:gd name="T2" fmla="*/ 11069 w 2184400"/>
              <a:gd name="T3" fmla="*/ 0 h 1117600"/>
              <a:gd name="T4" fmla="*/ 10960 w 2184400"/>
              <a:gd name="T5" fmla="*/ 888 h 1117600"/>
              <a:gd name="T6" fmla="*/ 46353 w 2184400"/>
              <a:gd name="T7" fmla="*/ 30012 h 1117600"/>
              <a:gd name="T8" fmla="*/ 81746 w 2184400"/>
              <a:gd name="T9" fmla="*/ 888 h 1117600"/>
              <a:gd name="T10" fmla="*/ 81637 w 2184400"/>
              <a:gd name="T11" fmla="*/ 0 h 1117600"/>
              <a:gd name="T12" fmla="*/ 92652 w 2184400"/>
              <a:gd name="T13" fmla="*/ 0 h 1117600"/>
              <a:gd name="T14" fmla="*/ 92706 w 2184400"/>
              <a:gd name="T15" fmla="*/ 888 h 1117600"/>
              <a:gd name="T16" fmla="*/ 46353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20" name="任意多边形 19"/>
          <p:cNvSpPr>
            <a:spLocks/>
          </p:cNvSpPr>
          <p:nvPr/>
        </p:nvSpPr>
        <p:spPr bwMode="auto">
          <a:xfrm>
            <a:off x="5145368" y="2916667"/>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22" name="任意多边形 21"/>
          <p:cNvSpPr>
            <a:spLocks/>
          </p:cNvSpPr>
          <p:nvPr/>
        </p:nvSpPr>
        <p:spPr bwMode="auto">
          <a:xfrm flipV="1">
            <a:off x="801818" y="2087974"/>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24" name="任意多边形 23"/>
          <p:cNvSpPr>
            <a:spLocks/>
          </p:cNvSpPr>
          <p:nvPr/>
        </p:nvSpPr>
        <p:spPr bwMode="auto">
          <a:xfrm flipV="1">
            <a:off x="3697021" y="2087974"/>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26" name="任意多边形 25"/>
          <p:cNvSpPr>
            <a:spLocks/>
          </p:cNvSpPr>
          <p:nvPr/>
        </p:nvSpPr>
        <p:spPr bwMode="auto">
          <a:xfrm flipV="1">
            <a:off x="6592222" y="2087974"/>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102415" name="文本框 27"/>
          <p:cNvSpPr txBox="1">
            <a:spLocks noChangeArrowheads="1"/>
          </p:cNvSpPr>
          <p:nvPr/>
        </p:nvSpPr>
        <p:spPr bwMode="auto">
          <a:xfrm>
            <a:off x="1245282" y="2574739"/>
            <a:ext cx="736119"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mj-lt"/>
                <a:ea typeface="时尚中黑简体" pitchFamily="2" charset="-122"/>
                <a:cs typeface="Arial" charset="0"/>
              </a:rPr>
              <a:t>01</a:t>
            </a:r>
            <a:endParaRPr kumimoji="0" lang="zh-CN" altLang="en-US" sz="4045" b="0" i="0" u="none" strike="noStrike" kern="1200" cap="none" spc="0" normalizeH="0" baseline="0" noProof="0">
              <a:ln>
                <a:noFill/>
              </a:ln>
              <a:solidFill>
                <a:srgbClr val="5F5F5F"/>
              </a:solidFill>
              <a:effectLst/>
              <a:uLnTx/>
              <a:uFillTx/>
              <a:latin typeface="+mj-lt"/>
              <a:ea typeface="时尚中黑简体" pitchFamily="2" charset="-122"/>
              <a:cs typeface="Arial" charset="0"/>
            </a:endParaRPr>
          </a:p>
        </p:txBody>
      </p:sp>
      <p:sp>
        <p:nvSpPr>
          <p:cNvPr id="102416" name="文本框 28"/>
          <p:cNvSpPr txBox="1">
            <a:spLocks noChangeArrowheads="1"/>
          </p:cNvSpPr>
          <p:nvPr/>
        </p:nvSpPr>
        <p:spPr bwMode="auto">
          <a:xfrm>
            <a:off x="2693630" y="2574739"/>
            <a:ext cx="736119"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mj-lt"/>
                <a:ea typeface="时尚中黑简体" pitchFamily="2" charset="-122"/>
                <a:cs typeface="Arial" charset="0"/>
              </a:rPr>
              <a:t>02</a:t>
            </a:r>
            <a:endParaRPr kumimoji="0" lang="zh-CN" altLang="en-US" sz="4045" b="0" i="0" u="none" strike="noStrike" kern="1200" cap="none" spc="0" normalizeH="0" baseline="0" noProof="0">
              <a:ln>
                <a:noFill/>
              </a:ln>
              <a:solidFill>
                <a:srgbClr val="5F5F5F"/>
              </a:solidFill>
              <a:effectLst/>
              <a:uLnTx/>
              <a:uFillTx/>
              <a:latin typeface="+mj-lt"/>
              <a:ea typeface="时尚中黑简体" pitchFamily="2" charset="-122"/>
              <a:cs typeface="Arial" charset="0"/>
            </a:endParaRPr>
          </a:p>
        </p:txBody>
      </p:sp>
      <p:sp>
        <p:nvSpPr>
          <p:cNvPr id="102417" name="文本框 29"/>
          <p:cNvSpPr txBox="1">
            <a:spLocks noChangeArrowheads="1"/>
          </p:cNvSpPr>
          <p:nvPr/>
        </p:nvSpPr>
        <p:spPr bwMode="auto">
          <a:xfrm>
            <a:off x="4152428" y="2574739"/>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mj-lt"/>
                <a:ea typeface="时尚中黑简体" pitchFamily="2" charset="-122"/>
                <a:cs typeface="Arial" charset="0"/>
              </a:rPr>
              <a:t>03</a:t>
            </a:r>
            <a:endParaRPr kumimoji="0" lang="zh-CN" altLang="en-US" sz="4045" b="0" i="0" u="none" strike="noStrike" kern="1200" cap="none" spc="0" normalizeH="0" baseline="0" noProof="0">
              <a:ln>
                <a:noFill/>
              </a:ln>
              <a:solidFill>
                <a:srgbClr val="5F5F5F"/>
              </a:solidFill>
              <a:effectLst/>
              <a:uLnTx/>
              <a:uFillTx/>
              <a:latin typeface="+mj-lt"/>
              <a:ea typeface="时尚中黑简体" pitchFamily="2" charset="-122"/>
              <a:cs typeface="Arial" charset="0"/>
            </a:endParaRPr>
          </a:p>
        </p:txBody>
      </p:sp>
      <p:sp>
        <p:nvSpPr>
          <p:cNvPr id="102418" name="文本框 30"/>
          <p:cNvSpPr txBox="1">
            <a:spLocks noChangeArrowheads="1"/>
          </p:cNvSpPr>
          <p:nvPr/>
        </p:nvSpPr>
        <p:spPr bwMode="auto">
          <a:xfrm>
            <a:off x="5626159" y="2574739"/>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mj-lt"/>
                <a:ea typeface="时尚中黑简体" pitchFamily="2" charset="-122"/>
                <a:cs typeface="Arial" charset="0"/>
              </a:rPr>
              <a:t>04</a:t>
            </a:r>
            <a:endParaRPr kumimoji="0" lang="zh-CN" altLang="en-US" sz="4045" b="0" i="0" u="none" strike="noStrike" kern="1200" cap="none" spc="0" normalizeH="0" baseline="0" noProof="0">
              <a:ln>
                <a:noFill/>
              </a:ln>
              <a:solidFill>
                <a:srgbClr val="5F5F5F"/>
              </a:solidFill>
              <a:effectLst/>
              <a:uLnTx/>
              <a:uFillTx/>
              <a:latin typeface="+mj-lt"/>
              <a:ea typeface="时尚中黑简体" pitchFamily="2" charset="-122"/>
              <a:cs typeface="Arial" charset="0"/>
            </a:endParaRPr>
          </a:p>
        </p:txBody>
      </p:sp>
      <p:sp>
        <p:nvSpPr>
          <p:cNvPr id="102419" name="文本框 31"/>
          <p:cNvSpPr txBox="1">
            <a:spLocks noChangeArrowheads="1"/>
          </p:cNvSpPr>
          <p:nvPr/>
        </p:nvSpPr>
        <p:spPr bwMode="auto">
          <a:xfrm>
            <a:off x="7049123" y="2574739"/>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mj-lt"/>
                <a:ea typeface="时尚中黑简体" pitchFamily="2" charset="-122"/>
                <a:cs typeface="Arial" charset="0"/>
              </a:rPr>
              <a:t>05</a:t>
            </a:r>
            <a:endParaRPr kumimoji="0" lang="zh-CN" altLang="en-US" sz="4045" b="0" i="0" u="none" strike="noStrike" kern="1200" cap="none" spc="0" normalizeH="0" baseline="0" noProof="0">
              <a:ln>
                <a:noFill/>
              </a:ln>
              <a:solidFill>
                <a:srgbClr val="5F5F5F"/>
              </a:solidFill>
              <a:effectLst/>
              <a:uLnTx/>
              <a:uFillTx/>
              <a:latin typeface="+mj-lt"/>
              <a:ea typeface="时尚中黑简体" pitchFamily="2" charset="-122"/>
              <a:cs typeface="Arial" charset="0"/>
            </a:endParaRPr>
          </a:p>
        </p:txBody>
      </p:sp>
      <p:grpSp>
        <p:nvGrpSpPr>
          <p:cNvPr id="102430" name="Group 30"/>
          <p:cNvGrpSpPr>
            <a:grpSpLocks/>
          </p:cNvGrpSpPr>
          <p:nvPr/>
        </p:nvGrpSpPr>
        <p:grpSpPr bwMode="auto">
          <a:xfrm>
            <a:off x="561421" y="1286160"/>
            <a:ext cx="2068002" cy="810778"/>
            <a:chOff x="376" y="840"/>
            <a:chExt cx="1385" cy="543"/>
          </a:xfrm>
        </p:grpSpPr>
        <p:sp>
          <p:nvSpPr>
            <p:cNvPr id="46109" name="文本框 32"/>
            <p:cNvSpPr txBox="1">
              <a:spLocks noChangeArrowheads="1"/>
            </p:cNvSpPr>
            <p:nvPr/>
          </p:nvSpPr>
          <p:spPr bwMode="auto">
            <a:xfrm>
              <a:off x="376" y="840"/>
              <a:ext cx="1385" cy="201"/>
            </a:xfrm>
            <a:prstGeom prst="rect">
              <a:avLst/>
            </a:prstGeom>
            <a:noFill/>
            <a:ln w="9525">
              <a:noFill/>
              <a:miter lim="800000"/>
              <a:headEnd/>
              <a:tailEnd/>
            </a:ln>
          </p:spPr>
          <p:txBody>
            <a:bodyPr lIns="68271" tIns="34136" rIns="68271" bIns="34136">
              <a:spAutoFit/>
            </a:bodyPr>
            <a:lstStyle/>
            <a:p>
              <a:pPr lvl="0" algn="ctr" defTabSz="682394">
                <a:defRPr/>
              </a:pPr>
              <a:r>
                <a:rPr lang="tr-TR" altLang="zh-CN" sz="1505" b="1" dirty="0">
                  <a:solidFill>
                    <a:srgbClr val="5F5F5F"/>
                  </a:solidFill>
                  <a:latin typeface="+mj-lt"/>
                  <a:ea typeface="微软雅黑"/>
                </a:rPr>
                <a:t>Money</a:t>
              </a:r>
              <a:endParaRPr kumimoji="0" lang="zh-CN" altLang="en-US" sz="1505" b="1" i="0" u="none" strike="noStrike" kern="1200" cap="none" spc="0" normalizeH="0" baseline="0" noProof="0" dirty="0">
                <a:ln>
                  <a:noFill/>
                </a:ln>
                <a:solidFill>
                  <a:srgbClr val="5F5F5F"/>
                </a:solidFill>
                <a:effectLst/>
                <a:uLnTx/>
                <a:uFillTx/>
                <a:latin typeface="+mj-lt"/>
                <a:ea typeface="微软雅黑"/>
              </a:endParaRPr>
            </a:p>
          </p:txBody>
        </p:sp>
        <p:sp>
          <p:nvSpPr>
            <p:cNvPr id="46110" name="矩形 33"/>
            <p:cNvSpPr>
              <a:spLocks noChangeArrowheads="1"/>
            </p:cNvSpPr>
            <p:nvPr/>
          </p:nvSpPr>
          <p:spPr bwMode="auto">
            <a:xfrm>
              <a:off x="399" y="1089"/>
              <a:ext cx="1310" cy="294"/>
            </a:xfrm>
            <a:prstGeom prst="rect">
              <a:avLst/>
            </a:prstGeom>
            <a:noFill/>
            <a:ln w="9525">
              <a:noFill/>
              <a:miter lim="800000"/>
              <a:headEnd/>
              <a:tailEnd/>
            </a:ln>
          </p:spPr>
          <p:txBody>
            <a:bodyPr lIns="68271" tIns="34136" rIns="68271" bIns="34136">
              <a:spAutoFit/>
            </a:bodyPr>
            <a:lstStyle/>
            <a:p>
              <a:pPr lvl="0" algn="just" defTabSz="682394">
                <a:tabLst>
                  <a:tab pos="1013885" algn="l"/>
                </a:tabLst>
                <a:defRPr/>
              </a:pPr>
              <a:r>
                <a:rPr lang="en-US" altLang="zh-CN" sz="1200" dirty="0">
                  <a:solidFill>
                    <a:srgbClr val="595959"/>
                  </a:solidFill>
                  <a:latin typeface="+mj-lt"/>
                  <a:ea typeface="微软雅黑"/>
                </a:rPr>
                <a:t>Click on the button under the </a:t>
              </a:r>
              <a:endParaRPr kumimoji="0" lang="en-US" altLang="zh-CN" sz="1200" b="0" i="0" u="none" strike="noStrike" kern="1200" cap="none" spc="0" normalizeH="0" baseline="0" noProof="0" dirty="0">
                <a:ln>
                  <a:noFill/>
                </a:ln>
                <a:solidFill>
                  <a:srgbClr val="7F7F7F"/>
                </a:solidFill>
                <a:effectLst/>
                <a:uLnTx/>
                <a:uFillTx/>
                <a:latin typeface="+mj-lt"/>
                <a:ea typeface="微软雅黑"/>
                <a:cs typeface="Times New Roman" pitchFamily="18" charset="0"/>
              </a:endParaRPr>
            </a:p>
          </p:txBody>
        </p:sp>
      </p:grpSp>
      <p:grpSp>
        <p:nvGrpSpPr>
          <p:cNvPr id="102433" name="Group 33"/>
          <p:cNvGrpSpPr>
            <a:grpSpLocks/>
          </p:cNvGrpSpPr>
          <p:nvPr/>
        </p:nvGrpSpPr>
        <p:grpSpPr bwMode="auto">
          <a:xfrm>
            <a:off x="2075467" y="3814049"/>
            <a:ext cx="2068002" cy="809283"/>
            <a:chOff x="1390" y="2533"/>
            <a:chExt cx="1385" cy="542"/>
          </a:xfrm>
        </p:grpSpPr>
        <p:sp>
          <p:nvSpPr>
            <p:cNvPr id="46107" name="文本框 34"/>
            <p:cNvSpPr txBox="1">
              <a:spLocks noChangeArrowheads="1"/>
            </p:cNvSpPr>
            <p:nvPr/>
          </p:nvSpPr>
          <p:spPr bwMode="auto">
            <a:xfrm>
              <a:off x="1390" y="2533"/>
              <a:ext cx="1385" cy="201"/>
            </a:xfrm>
            <a:prstGeom prst="rect">
              <a:avLst/>
            </a:prstGeom>
            <a:noFill/>
            <a:ln w="9525">
              <a:noFill/>
              <a:miter lim="800000"/>
              <a:headEnd/>
              <a:tailEnd/>
            </a:ln>
          </p:spPr>
          <p:txBody>
            <a:bodyPr lIns="68271" tIns="34136" rIns="68271" bIns="34136">
              <a:spAutoFit/>
            </a:bodyPr>
            <a:lstStyle/>
            <a:p>
              <a:pPr lvl="0" algn="ctr" defTabSz="682394">
                <a:defRPr/>
              </a:pPr>
              <a:r>
                <a:rPr lang="tr-TR" altLang="zh-CN" sz="1505" b="1" dirty="0" err="1">
                  <a:solidFill>
                    <a:srgbClr val="5F5F5F"/>
                  </a:solidFill>
                  <a:latin typeface="+mj-lt"/>
                  <a:ea typeface="微软雅黑"/>
                </a:rPr>
                <a:t>Impress</a:t>
              </a:r>
              <a:endParaRPr kumimoji="0" lang="zh-CN" altLang="en-US" sz="1505" b="1" i="0" u="none" strike="noStrike" kern="1200" cap="none" spc="0" normalizeH="0" baseline="0" noProof="0" dirty="0">
                <a:ln>
                  <a:noFill/>
                </a:ln>
                <a:solidFill>
                  <a:srgbClr val="5F5F5F"/>
                </a:solidFill>
                <a:effectLst/>
                <a:uLnTx/>
                <a:uFillTx/>
                <a:latin typeface="+mj-lt"/>
                <a:ea typeface="微软雅黑"/>
              </a:endParaRPr>
            </a:p>
          </p:txBody>
        </p:sp>
        <p:sp>
          <p:nvSpPr>
            <p:cNvPr id="46108" name="矩形 35"/>
            <p:cNvSpPr>
              <a:spLocks noChangeArrowheads="1"/>
            </p:cNvSpPr>
            <p:nvPr/>
          </p:nvSpPr>
          <p:spPr bwMode="auto">
            <a:xfrm>
              <a:off x="1413" y="2781"/>
              <a:ext cx="1309" cy="294"/>
            </a:xfrm>
            <a:prstGeom prst="rect">
              <a:avLst/>
            </a:prstGeom>
            <a:noFill/>
            <a:ln w="9525">
              <a:noFill/>
              <a:miter lim="800000"/>
              <a:headEnd/>
              <a:tailEnd/>
            </a:ln>
          </p:spPr>
          <p:txBody>
            <a:bodyPr lIns="68271" tIns="34136" rIns="68271" bIns="34136">
              <a:spAutoFit/>
            </a:bodyPr>
            <a:lstStyle/>
            <a:p>
              <a:pPr lvl="0" algn="just" defTabSz="682394">
                <a:tabLst>
                  <a:tab pos="1013885" algn="l"/>
                </a:tabLst>
                <a:defRPr/>
              </a:pPr>
              <a:r>
                <a:rPr lang="en-US" altLang="zh-CN" sz="1200" dirty="0">
                  <a:solidFill>
                    <a:srgbClr val="595959"/>
                  </a:solidFill>
                  <a:latin typeface="+mj-lt"/>
                  <a:ea typeface="微软雅黑"/>
                </a:rPr>
                <a:t>Easy to change colors, photos and Text.</a:t>
              </a:r>
              <a:endParaRPr kumimoji="0" lang="en-US" altLang="zh-CN" sz="1200" b="0" i="0" u="none" strike="noStrike" kern="1200" cap="none" spc="0" normalizeH="0" baseline="0" noProof="0" dirty="0">
                <a:ln>
                  <a:noFill/>
                </a:ln>
                <a:solidFill>
                  <a:srgbClr val="7F7F7F"/>
                </a:solidFill>
                <a:effectLst/>
                <a:uLnTx/>
                <a:uFillTx/>
                <a:latin typeface="+mj-lt"/>
                <a:ea typeface="微软雅黑"/>
                <a:cs typeface="Times New Roman" pitchFamily="18" charset="0"/>
              </a:endParaRPr>
            </a:p>
          </p:txBody>
        </p:sp>
      </p:grpSp>
      <p:grpSp>
        <p:nvGrpSpPr>
          <p:cNvPr id="102434" name="Group 34"/>
          <p:cNvGrpSpPr>
            <a:grpSpLocks/>
          </p:cNvGrpSpPr>
          <p:nvPr/>
        </p:nvGrpSpPr>
        <p:grpSpPr bwMode="auto">
          <a:xfrm>
            <a:off x="4979631" y="3814049"/>
            <a:ext cx="2068001" cy="809283"/>
            <a:chOff x="3335" y="2533"/>
            <a:chExt cx="1385" cy="542"/>
          </a:xfrm>
        </p:grpSpPr>
        <p:sp>
          <p:nvSpPr>
            <p:cNvPr id="46105" name="文本框 36"/>
            <p:cNvSpPr txBox="1">
              <a:spLocks noChangeArrowheads="1"/>
            </p:cNvSpPr>
            <p:nvPr/>
          </p:nvSpPr>
          <p:spPr bwMode="auto">
            <a:xfrm>
              <a:off x="3335" y="2533"/>
              <a:ext cx="1385" cy="201"/>
            </a:xfrm>
            <a:prstGeom prst="rect">
              <a:avLst/>
            </a:prstGeom>
            <a:noFill/>
            <a:ln w="9525">
              <a:noFill/>
              <a:miter lim="800000"/>
              <a:headEnd/>
              <a:tailEnd/>
            </a:ln>
          </p:spPr>
          <p:txBody>
            <a:bodyPr lIns="68271" tIns="34136" rIns="68271" bIns="34136">
              <a:spAutoFit/>
            </a:bodyPr>
            <a:lstStyle/>
            <a:p>
              <a:pPr lvl="0" algn="ctr" defTabSz="682394">
                <a:defRPr/>
              </a:pPr>
              <a:r>
                <a:rPr lang="tr-TR" altLang="zh-CN" sz="1505" b="1" dirty="0" err="1">
                  <a:solidFill>
                    <a:srgbClr val="5F5F5F"/>
                  </a:solidFill>
                  <a:latin typeface="+mj-lt"/>
                  <a:ea typeface="微软雅黑"/>
                </a:rPr>
                <a:t>Editable</a:t>
              </a:r>
              <a:endParaRPr kumimoji="0" lang="zh-CN" altLang="en-US" sz="1505" b="1" i="0" u="none" strike="noStrike" kern="1200" cap="none" spc="0" normalizeH="0" baseline="0" noProof="0" dirty="0">
                <a:ln>
                  <a:noFill/>
                </a:ln>
                <a:solidFill>
                  <a:srgbClr val="5F5F5F"/>
                </a:solidFill>
                <a:effectLst/>
                <a:uLnTx/>
                <a:uFillTx/>
                <a:latin typeface="+mj-lt"/>
                <a:ea typeface="微软雅黑"/>
              </a:endParaRPr>
            </a:p>
          </p:txBody>
        </p:sp>
        <p:sp>
          <p:nvSpPr>
            <p:cNvPr id="46106" name="矩形 37"/>
            <p:cNvSpPr>
              <a:spLocks noChangeArrowheads="1"/>
            </p:cNvSpPr>
            <p:nvPr/>
          </p:nvSpPr>
          <p:spPr bwMode="auto">
            <a:xfrm>
              <a:off x="3358" y="2781"/>
              <a:ext cx="1309" cy="294"/>
            </a:xfrm>
            <a:prstGeom prst="rect">
              <a:avLst/>
            </a:prstGeom>
            <a:noFill/>
            <a:ln w="9525">
              <a:noFill/>
              <a:miter lim="800000"/>
              <a:headEnd/>
              <a:tailEnd/>
            </a:ln>
          </p:spPr>
          <p:txBody>
            <a:bodyPr lIns="68271" tIns="34136" rIns="68271" bIns="34136">
              <a:spAutoFit/>
            </a:bodyPr>
            <a:lstStyle/>
            <a:p>
              <a:pPr lvl="0" algn="just" defTabSz="682394">
                <a:tabLst>
                  <a:tab pos="1013885" algn="l"/>
                </a:tabLst>
                <a:defRPr/>
              </a:pPr>
              <a:r>
                <a:rPr lang="en-US" altLang="zh-CN" sz="1200" dirty="0">
                  <a:solidFill>
                    <a:srgbClr val="595959"/>
                  </a:solidFill>
                  <a:latin typeface="+mj-lt"/>
                  <a:ea typeface="微软雅黑"/>
                </a:rPr>
                <a:t>Get a modern PowerPoint Presentation</a:t>
              </a:r>
              <a:endParaRPr kumimoji="0" lang="en-US" altLang="zh-CN" sz="1200" b="0" i="0" u="none" strike="noStrike" kern="1200" cap="none" spc="0" normalizeH="0" baseline="0" noProof="0" dirty="0">
                <a:ln>
                  <a:noFill/>
                </a:ln>
                <a:solidFill>
                  <a:srgbClr val="7F7F7F"/>
                </a:solidFill>
                <a:effectLst/>
                <a:uLnTx/>
                <a:uFillTx/>
                <a:latin typeface="+mj-lt"/>
                <a:ea typeface="微软雅黑"/>
                <a:cs typeface="Times New Roman" pitchFamily="18" charset="0"/>
              </a:endParaRPr>
            </a:p>
          </p:txBody>
        </p:sp>
      </p:grpSp>
      <p:grpSp>
        <p:nvGrpSpPr>
          <p:cNvPr id="102432" name="Group 32"/>
          <p:cNvGrpSpPr>
            <a:grpSpLocks/>
          </p:cNvGrpSpPr>
          <p:nvPr/>
        </p:nvGrpSpPr>
        <p:grpSpPr bwMode="auto">
          <a:xfrm>
            <a:off x="6363770" y="1286160"/>
            <a:ext cx="2068002" cy="810778"/>
            <a:chOff x="4262" y="840"/>
            <a:chExt cx="1385" cy="543"/>
          </a:xfrm>
        </p:grpSpPr>
        <p:sp>
          <p:nvSpPr>
            <p:cNvPr id="46103" name="文本框 38"/>
            <p:cNvSpPr txBox="1">
              <a:spLocks noChangeArrowheads="1"/>
            </p:cNvSpPr>
            <p:nvPr/>
          </p:nvSpPr>
          <p:spPr bwMode="auto">
            <a:xfrm>
              <a:off x="4262" y="840"/>
              <a:ext cx="1385" cy="201"/>
            </a:xfrm>
            <a:prstGeom prst="rect">
              <a:avLst/>
            </a:prstGeom>
            <a:noFill/>
            <a:ln w="9525">
              <a:noFill/>
              <a:miter lim="800000"/>
              <a:headEnd/>
              <a:tailEnd/>
            </a:ln>
          </p:spPr>
          <p:txBody>
            <a:bodyPr lIns="68271" tIns="34136" rIns="68271" bIns="34136">
              <a:spAutoFit/>
            </a:bodyPr>
            <a:lstStyle/>
            <a:p>
              <a:pPr lvl="0" algn="ctr" defTabSz="682394">
                <a:defRPr/>
              </a:pPr>
              <a:r>
                <a:rPr lang="tr-TR" altLang="zh-CN" sz="1505" b="1" dirty="0" err="1">
                  <a:solidFill>
                    <a:srgbClr val="5F5F5F"/>
                  </a:solidFill>
                  <a:latin typeface="+mj-lt"/>
                  <a:ea typeface="微软雅黑"/>
                </a:rPr>
                <a:t>Layouts</a:t>
              </a:r>
              <a:endParaRPr kumimoji="0" lang="zh-CN" altLang="en-US" sz="1505" b="1" i="0" u="none" strike="noStrike" kern="1200" cap="none" spc="0" normalizeH="0" baseline="0" noProof="0" dirty="0">
                <a:ln>
                  <a:noFill/>
                </a:ln>
                <a:solidFill>
                  <a:srgbClr val="5F5F5F"/>
                </a:solidFill>
                <a:effectLst/>
                <a:uLnTx/>
                <a:uFillTx/>
                <a:latin typeface="+mj-lt"/>
                <a:ea typeface="微软雅黑"/>
              </a:endParaRPr>
            </a:p>
          </p:txBody>
        </p:sp>
        <p:sp>
          <p:nvSpPr>
            <p:cNvPr id="46104" name="矩形 39"/>
            <p:cNvSpPr>
              <a:spLocks noChangeArrowheads="1"/>
            </p:cNvSpPr>
            <p:nvPr/>
          </p:nvSpPr>
          <p:spPr bwMode="auto">
            <a:xfrm>
              <a:off x="4285" y="1089"/>
              <a:ext cx="1309" cy="294"/>
            </a:xfrm>
            <a:prstGeom prst="rect">
              <a:avLst/>
            </a:prstGeom>
            <a:noFill/>
            <a:ln w="9525">
              <a:noFill/>
              <a:miter lim="800000"/>
              <a:headEnd/>
              <a:tailEnd/>
            </a:ln>
          </p:spPr>
          <p:txBody>
            <a:bodyPr lIns="68271" tIns="34136" rIns="68271" bIns="34136">
              <a:spAutoFit/>
            </a:bodyPr>
            <a:lstStyle/>
            <a:p>
              <a:pPr lvl="0" algn="just" defTabSz="682394">
                <a:tabLst>
                  <a:tab pos="1013885" algn="l"/>
                </a:tabLst>
                <a:defRPr/>
              </a:pPr>
              <a:r>
                <a:rPr lang="en-US" altLang="zh-CN" sz="1200" dirty="0">
                  <a:solidFill>
                    <a:srgbClr val="595959"/>
                  </a:solidFill>
                  <a:latin typeface="+mj-lt"/>
                  <a:ea typeface="微软雅黑"/>
                </a:rPr>
                <a:t>Easy to change colors, photos and Text.</a:t>
              </a:r>
              <a:endParaRPr kumimoji="0" lang="en-US" altLang="zh-CN" sz="1200" b="0" i="0" u="none" strike="noStrike" kern="1200" cap="none" spc="0" normalizeH="0" baseline="0" noProof="0" dirty="0">
                <a:ln>
                  <a:noFill/>
                </a:ln>
                <a:solidFill>
                  <a:srgbClr val="7F7F7F"/>
                </a:solidFill>
                <a:effectLst/>
                <a:uLnTx/>
                <a:uFillTx/>
                <a:latin typeface="+mj-lt"/>
                <a:ea typeface="微软雅黑"/>
                <a:cs typeface="Times New Roman" pitchFamily="18" charset="0"/>
              </a:endParaRPr>
            </a:p>
          </p:txBody>
        </p:sp>
      </p:grpSp>
      <p:grpSp>
        <p:nvGrpSpPr>
          <p:cNvPr id="102431" name="Group 31"/>
          <p:cNvGrpSpPr>
            <a:grpSpLocks/>
          </p:cNvGrpSpPr>
          <p:nvPr/>
        </p:nvGrpSpPr>
        <p:grpSpPr bwMode="auto">
          <a:xfrm>
            <a:off x="3502911" y="1286160"/>
            <a:ext cx="2066508" cy="810778"/>
            <a:chOff x="2346" y="840"/>
            <a:chExt cx="1384" cy="543"/>
          </a:xfrm>
        </p:grpSpPr>
        <p:sp>
          <p:nvSpPr>
            <p:cNvPr id="46101" name="文本框 40"/>
            <p:cNvSpPr txBox="1">
              <a:spLocks noChangeArrowheads="1"/>
            </p:cNvSpPr>
            <p:nvPr/>
          </p:nvSpPr>
          <p:spPr bwMode="auto">
            <a:xfrm>
              <a:off x="2346" y="840"/>
              <a:ext cx="1384" cy="201"/>
            </a:xfrm>
            <a:prstGeom prst="rect">
              <a:avLst/>
            </a:prstGeom>
            <a:noFill/>
            <a:ln w="9525">
              <a:noFill/>
              <a:miter lim="800000"/>
              <a:headEnd/>
              <a:tailEnd/>
            </a:ln>
          </p:spPr>
          <p:txBody>
            <a:bodyPr lIns="68271" tIns="34136" rIns="68271" bIns="34136">
              <a:spAutoFit/>
            </a:bodyPr>
            <a:lstStyle/>
            <a:p>
              <a:pPr lvl="0" algn="ctr" defTabSz="682394">
                <a:defRPr/>
              </a:pPr>
              <a:r>
                <a:rPr lang="tr-TR" altLang="zh-CN" sz="1505" b="1" dirty="0" err="1">
                  <a:solidFill>
                    <a:srgbClr val="5F5F5F"/>
                  </a:solidFill>
                  <a:latin typeface="+mj-lt"/>
                  <a:ea typeface="微软雅黑"/>
                </a:rPr>
                <a:t>Invectors</a:t>
              </a:r>
              <a:endParaRPr kumimoji="0" lang="zh-CN" altLang="en-US" sz="1505" b="1" i="0" u="none" strike="noStrike" kern="1200" cap="none" spc="0" normalizeH="0" baseline="0" noProof="0" dirty="0">
                <a:ln>
                  <a:noFill/>
                </a:ln>
                <a:solidFill>
                  <a:srgbClr val="5F5F5F"/>
                </a:solidFill>
                <a:effectLst/>
                <a:uLnTx/>
                <a:uFillTx/>
                <a:latin typeface="+mj-lt"/>
                <a:ea typeface="微软雅黑"/>
              </a:endParaRPr>
            </a:p>
          </p:txBody>
        </p:sp>
        <p:sp>
          <p:nvSpPr>
            <p:cNvPr id="46102" name="矩形 41"/>
            <p:cNvSpPr>
              <a:spLocks noChangeArrowheads="1"/>
            </p:cNvSpPr>
            <p:nvPr/>
          </p:nvSpPr>
          <p:spPr bwMode="auto">
            <a:xfrm>
              <a:off x="2369" y="1089"/>
              <a:ext cx="1309" cy="294"/>
            </a:xfrm>
            <a:prstGeom prst="rect">
              <a:avLst/>
            </a:prstGeom>
            <a:noFill/>
            <a:ln w="9525">
              <a:noFill/>
              <a:miter lim="800000"/>
              <a:headEnd/>
              <a:tailEnd/>
            </a:ln>
          </p:spPr>
          <p:txBody>
            <a:bodyPr lIns="68271" tIns="34136" rIns="68271" bIns="34136">
              <a:spAutoFit/>
            </a:bodyPr>
            <a:lstStyle/>
            <a:p>
              <a:pPr lvl="0" algn="just" defTabSz="682394">
                <a:tabLst>
                  <a:tab pos="1013885" algn="l"/>
                </a:tabLst>
                <a:defRPr/>
              </a:pPr>
              <a:r>
                <a:rPr lang="en-US" altLang="zh-CN" sz="1200" dirty="0">
                  <a:solidFill>
                    <a:srgbClr val="595959"/>
                  </a:solidFill>
                  <a:latin typeface="+mj-lt"/>
                  <a:ea typeface="微软雅黑"/>
                </a:rPr>
                <a:t>Get a modern PowerPoint Presentation</a:t>
              </a:r>
              <a:endParaRPr kumimoji="0" lang="en-US" altLang="zh-CN" sz="1200" b="0" i="0" u="none" strike="noStrike" kern="1200" cap="none" spc="0" normalizeH="0" baseline="0" noProof="0" dirty="0">
                <a:ln>
                  <a:noFill/>
                </a:ln>
                <a:solidFill>
                  <a:srgbClr val="7F7F7F"/>
                </a:solidFill>
                <a:effectLst/>
                <a:uLnTx/>
                <a:uFillTx/>
                <a:latin typeface="+mj-lt"/>
                <a:ea typeface="微软雅黑"/>
                <a:cs typeface="Times New Roman" pitchFamily="18" charset="0"/>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3638221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287216" y="1784866"/>
            <a:ext cx="3264008" cy="500137"/>
          </a:xfrm>
          <a:prstGeom prst="rect">
            <a:avLst/>
          </a:prstGeom>
          <a:noFill/>
          <a:ln w="9525">
            <a:noFill/>
            <a:miter lim="800000"/>
            <a:headEnd/>
            <a:tailEnd/>
          </a:ln>
        </p:spPr>
        <p:txBody>
          <a:bodyPr lIns="0" tIns="0" rIns="0" bIns="0">
            <a:spAutoFit/>
          </a:bodyPr>
          <a:lstStyle/>
          <a:p>
            <a:pPr lvl="0" algn="just">
              <a:lnSpc>
                <a:spcPts val="1317"/>
              </a:lnSpc>
              <a:defRPr/>
            </a:pPr>
            <a:r>
              <a:rPr lang="en-US" altLang="zh-CN" sz="1200" dirty="0">
                <a:solidFill>
                  <a:srgbClr val="808080"/>
                </a:solidFill>
                <a:latin typeface="+mj-lt"/>
                <a:ea typeface="微软雅黑"/>
              </a:rPr>
              <a:t>You will get a copy of this document on  your Google Drive and will be able to  edit, add or delete slides.</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sp>
        <p:nvSpPr>
          <p:cNvPr id="40" name="TextBox 39"/>
          <p:cNvSpPr txBox="1">
            <a:spLocks noChangeArrowheads="1"/>
          </p:cNvSpPr>
          <p:nvPr/>
        </p:nvSpPr>
        <p:spPr bwMode="auto">
          <a:xfrm>
            <a:off x="4088224" y="1774415"/>
            <a:ext cx="939187" cy="307777"/>
          </a:xfrm>
          <a:prstGeom prst="rect">
            <a:avLst/>
          </a:prstGeom>
          <a:noFill/>
          <a:ln w="9525">
            <a:noFill/>
            <a:miter lim="800000"/>
            <a:headEnd/>
            <a:tailEnd/>
          </a:ln>
        </p:spPr>
        <p:txBody>
          <a:bodyPr>
            <a:spAutoFit/>
          </a:bodyPr>
          <a:lstStyle/>
          <a:p>
            <a:pPr lvl="0" algn="ctr">
              <a:defRPr/>
            </a:pPr>
            <a:r>
              <a:rPr lang="tr-TR" altLang="zh-CN" sz="1400" b="1" dirty="0" err="1">
                <a:solidFill>
                  <a:srgbClr val="00A800"/>
                </a:solidFill>
                <a:latin typeface="+mj-lt"/>
                <a:ea typeface="微软雅黑"/>
              </a:rPr>
              <a:t>Grow</a:t>
            </a:r>
            <a:endParaRPr kumimoji="0" lang="zh-CN" altLang="en-US" sz="1400" b="1" i="0" u="none" strike="noStrike" kern="1200" cap="none" spc="0" normalizeH="0" baseline="0" noProof="0" dirty="0">
              <a:ln>
                <a:noFill/>
              </a:ln>
              <a:solidFill>
                <a:srgbClr val="00A800"/>
              </a:solidFill>
              <a:effectLst/>
              <a:uLnTx/>
              <a:uFillTx/>
              <a:latin typeface="+mj-lt"/>
              <a:ea typeface="微软雅黑"/>
            </a:endParaRPr>
          </a:p>
        </p:txBody>
      </p:sp>
      <p:cxnSp>
        <p:nvCxnSpPr>
          <p:cNvPr id="41" name="直接连接符 40"/>
          <p:cNvCxnSpPr/>
          <p:nvPr/>
        </p:nvCxnSpPr>
        <p:spPr>
          <a:xfrm>
            <a:off x="5142380" y="1750523"/>
            <a:ext cx="0" cy="37477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694438" y="2410493"/>
            <a:ext cx="3264008" cy="333425"/>
          </a:xfrm>
          <a:prstGeom prst="rect">
            <a:avLst/>
          </a:prstGeom>
          <a:noFill/>
          <a:ln w="9525">
            <a:noFill/>
            <a:miter lim="800000"/>
            <a:headEnd/>
            <a:tailEnd/>
          </a:ln>
        </p:spPr>
        <p:txBody>
          <a:bodyPr lIns="0" tIns="0" rIns="0" bIns="0">
            <a:spAutoFit/>
          </a:bodyPr>
          <a:lstStyle/>
          <a:p>
            <a:pPr lvl="0" algn="just">
              <a:lnSpc>
                <a:spcPts val="1317"/>
              </a:lnSpc>
              <a:defRPr/>
            </a:pPr>
            <a:r>
              <a:rPr lang="en-US" altLang="zh-CN" sz="1200" dirty="0">
                <a:solidFill>
                  <a:srgbClr val="808080"/>
                </a:solidFill>
                <a:latin typeface="+mj-lt"/>
                <a:ea typeface="微软雅黑"/>
              </a:rPr>
              <a:t>Click on the button under the  presentation preview that says "Use as  Google Slides Theme.</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sp>
        <p:nvSpPr>
          <p:cNvPr id="43" name="TextBox 42"/>
          <p:cNvSpPr txBox="1">
            <a:spLocks noChangeArrowheads="1"/>
          </p:cNvSpPr>
          <p:nvPr/>
        </p:nvSpPr>
        <p:spPr bwMode="auto">
          <a:xfrm>
            <a:off x="3495446" y="2400041"/>
            <a:ext cx="939186" cy="307777"/>
          </a:xfrm>
          <a:prstGeom prst="rect">
            <a:avLst/>
          </a:prstGeom>
          <a:noFill/>
          <a:ln w="9525">
            <a:noFill/>
            <a:miter lim="800000"/>
            <a:headEnd/>
            <a:tailEnd/>
          </a:ln>
        </p:spPr>
        <p:txBody>
          <a:bodyPr>
            <a:spAutoFit/>
          </a:bodyPr>
          <a:lstStyle/>
          <a:p>
            <a:pPr lvl="0" algn="ctr">
              <a:defRPr/>
            </a:pPr>
            <a:r>
              <a:rPr lang="tr-TR" altLang="zh-CN" sz="1400" b="1" dirty="0" err="1">
                <a:solidFill>
                  <a:srgbClr val="00A800"/>
                </a:solidFill>
                <a:latin typeface="+mj-lt"/>
                <a:ea typeface="微软雅黑"/>
              </a:rPr>
              <a:t>Your</a:t>
            </a:r>
            <a:endParaRPr kumimoji="0" lang="zh-CN" altLang="en-US" sz="1400" b="1" i="0" u="none" strike="noStrike" kern="1200" cap="none" spc="0" normalizeH="0" baseline="0" noProof="0" dirty="0">
              <a:ln>
                <a:noFill/>
              </a:ln>
              <a:solidFill>
                <a:srgbClr val="00A800"/>
              </a:solidFill>
              <a:effectLst/>
              <a:uLnTx/>
              <a:uFillTx/>
              <a:latin typeface="+mj-lt"/>
              <a:ea typeface="微软雅黑"/>
            </a:endParaRPr>
          </a:p>
        </p:txBody>
      </p:sp>
      <p:cxnSp>
        <p:nvCxnSpPr>
          <p:cNvPr id="44" name="直接连接符 43"/>
          <p:cNvCxnSpPr/>
          <p:nvPr/>
        </p:nvCxnSpPr>
        <p:spPr>
          <a:xfrm>
            <a:off x="4551096" y="2376149"/>
            <a:ext cx="0" cy="37627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3949361" y="3085393"/>
            <a:ext cx="3264008" cy="500137"/>
          </a:xfrm>
          <a:prstGeom prst="rect">
            <a:avLst/>
          </a:prstGeom>
          <a:noFill/>
          <a:ln w="9525">
            <a:noFill/>
            <a:miter lim="800000"/>
            <a:headEnd/>
            <a:tailEnd/>
          </a:ln>
        </p:spPr>
        <p:txBody>
          <a:bodyPr lIns="0" tIns="0" rIns="0" bIns="0">
            <a:spAutoFit/>
          </a:bodyPr>
          <a:lstStyle/>
          <a:p>
            <a:pPr lvl="0" algn="just">
              <a:lnSpc>
                <a:spcPts val="1317"/>
              </a:lnSpc>
              <a:defRPr/>
            </a:pPr>
            <a:r>
              <a:rPr lang="en-US" altLang="zh-CN" sz="1200" dirty="0">
                <a:solidFill>
                  <a:srgbClr val="808080"/>
                </a:solidFill>
                <a:latin typeface="+mj-lt"/>
                <a:ea typeface="微软雅黑"/>
              </a:rPr>
              <a:t>You will get a copy of this document on  your Google Drive and will be able to  edit, add or delete slides.</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sp>
        <p:nvSpPr>
          <p:cNvPr id="46" name="TextBox 45"/>
          <p:cNvSpPr txBox="1">
            <a:spLocks noChangeArrowheads="1"/>
          </p:cNvSpPr>
          <p:nvPr/>
        </p:nvSpPr>
        <p:spPr bwMode="auto">
          <a:xfrm>
            <a:off x="2750369" y="3073448"/>
            <a:ext cx="1054156" cy="307777"/>
          </a:xfrm>
          <a:prstGeom prst="rect">
            <a:avLst/>
          </a:prstGeom>
          <a:noFill/>
          <a:ln w="9525">
            <a:noFill/>
            <a:miter lim="800000"/>
            <a:headEnd/>
            <a:tailEnd/>
          </a:ln>
        </p:spPr>
        <p:txBody>
          <a:bodyPr wrap="square">
            <a:spAutoFit/>
          </a:bodyPr>
          <a:lstStyle/>
          <a:p>
            <a:pPr lvl="0" algn="ctr">
              <a:defRPr/>
            </a:pPr>
            <a:r>
              <a:rPr lang="tr-TR" altLang="zh-CN" sz="1400" b="1" dirty="0">
                <a:solidFill>
                  <a:srgbClr val="00A800"/>
                </a:solidFill>
                <a:latin typeface="+mj-lt"/>
                <a:ea typeface="微软雅黑"/>
              </a:rPr>
              <a:t>Company</a:t>
            </a:r>
            <a:endParaRPr kumimoji="0" lang="zh-CN" altLang="en-US" sz="1400" b="1" i="0" u="none" strike="noStrike" kern="1200" cap="none" spc="0" normalizeH="0" baseline="0" noProof="0" dirty="0">
              <a:ln>
                <a:noFill/>
              </a:ln>
              <a:solidFill>
                <a:srgbClr val="00A800"/>
              </a:solidFill>
              <a:effectLst/>
              <a:uLnTx/>
              <a:uFillTx/>
              <a:latin typeface="+mj-lt"/>
              <a:ea typeface="微软雅黑"/>
            </a:endParaRPr>
          </a:p>
        </p:txBody>
      </p:sp>
      <p:cxnSp>
        <p:nvCxnSpPr>
          <p:cNvPr id="47" name="直接连接符 46"/>
          <p:cNvCxnSpPr/>
          <p:nvPr/>
        </p:nvCxnSpPr>
        <p:spPr>
          <a:xfrm>
            <a:off x="3804525" y="3051050"/>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323734" y="3715499"/>
            <a:ext cx="3264008" cy="333425"/>
          </a:xfrm>
          <a:prstGeom prst="rect">
            <a:avLst/>
          </a:prstGeom>
          <a:noFill/>
          <a:ln w="9525">
            <a:noFill/>
            <a:miter lim="800000"/>
            <a:headEnd/>
            <a:tailEnd/>
          </a:ln>
        </p:spPr>
        <p:txBody>
          <a:bodyPr lIns="0" tIns="0" rIns="0" bIns="0">
            <a:spAutoFit/>
          </a:bodyPr>
          <a:lstStyle/>
          <a:p>
            <a:pPr lvl="0" algn="just">
              <a:lnSpc>
                <a:spcPts val="1317"/>
              </a:lnSpc>
              <a:defRPr/>
            </a:pPr>
            <a:r>
              <a:rPr lang="en-US" altLang="zh-CN" sz="1200" dirty="0">
                <a:solidFill>
                  <a:srgbClr val="808080"/>
                </a:solidFill>
                <a:latin typeface="+mj-lt"/>
                <a:ea typeface="微软雅黑"/>
              </a:rPr>
              <a:t>Click on the button under the  presentation preview that says "Use as  Google Slides Theme.</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sp>
        <p:nvSpPr>
          <p:cNvPr id="49" name="TextBox 48"/>
          <p:cNvSpPr txBox="1">
            <a:spLocks noChangeArrowheads="1"/>
          </p:cNvSpPr>
          <p:nvPr/>
        </p:nvSpPr>
        <p:spPr bwMode="auto">
          <a:xfrm>
            <a:off x="2124741" y="3703554"/>
            <a:ext cx="939186" cy="307777"/>
          </a:xfrm>
          <a:prstGeom prst="rect">
            <a:avLst/>
          </a:prstGeom>
          <a:noFill/>
          <a:ln w="9525">
            <a:noFill/>
            <a:miter lim="800000"/>
            <a:headEnd/>
            <a:tailEnd/>
          </a:ln>
        </p:spPr>
        <p:txBody>
          <a:bodyPr>
            <a:spAutoFit/>
          </a:bodyPr>
          <a:lstStyle/>
          <a:p>
            <a:pPr lvl="0" algn="ctr">
              <a:defRPr/>
            </a:pPr>
            <a:r>
              <a:rPr lang="tr-TR" altLang="zh-CN" sz="1400" b="1" dirty="0">
                <a:solidFill>
                  <a:srgbClr val="00A800"/>
                </a:solidFill>
                <a:latin typeface="+mj-lt"/>
                <a:ea typeface="微软雅黑"/>
              </a:rPr>
              <a:t>Base</a:t>
            </a:r>
            <a:endParaRPr kumimoji="0" lang="zh-CN" altLang="en-US" sz="1400" b="1" i="0" u="none" strike="noStrike" kern="1200" cap="none" spc="0" normalizeH="0" baseline="0" noProof="0" dirty="0">
              <a:ln>
                <a:noFill/>
              </a:ln>
              <a:solidFill>
                <a:srgbClr val="00A800"/>
              </a:solidFill>
              <a:effectLst/>
              <a:uLnTx/>
              <a:uFillTx/>
              <a:latin typeface="+mj-lt"/>
              <a:ea typeface="微软雅黑"/>
            </a:endParaRPr>
          </a:p>
        </p:txBody>
      </p:sp>
      <p:cxnSp>
        <p:nvCxnSpPr>
          <p:cNvPr id="50" name="直接连接符 49"/>
          <p:cNvCxnSpPr/>
          <p:nvPr/>
        </p:nvCxnSpPr>
        <p:spPr>
          <a:xfrm>
            <a:off x="3180392" y="3681156"/>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13803" y="1623606"/>
            <a:ext cx="3183378" cy="550970"/>
          </a:xfrm>
          <a:prstGeom prst="homePlate">
            <a:avLst>
              <a:gd name="adj" fmla="val 69842"/>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宋体" charset="-122"/>
              <a:cs typeface="+mn-cs"/>
            </a:endParaRPr>
          </a:p>
        </p:txBody>
      </p:sp>
      <p:sp>
        <p:nvSpPr>
          <p:cNvPr id="50190" name="AutoShape 19"/>
          <p:cNvSpPr>
            <a:spLocks noChangeArrowheads="1"/>
          </p:cNvSpPr>
          <p:nvPr/>
        </p:nvSpPr>
        <p:spPr bwMode="auto">
          <a:xfrm>
            <a:off x="913803" y="2313439"/>
            <a:ext cx="2505492" cy="528572"/>
          </a:xfrm>
          <a:prstGeom prst="homePlate">
            <a:avLst>
              <a:gd name="adj" fmla="val 70904"/>
            </a:avLst>
          </a:pr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宋体" charset="-122"/>
              <a:cs typeface="+mn-cs"/>
            </a:endParaRPr>
          </a:p>
        </p:txBody>
      </p:sp>
      <p:sp>
        <p:nvSpPr>
          <p:cNvPr id="50191" name="AutoShape 20"/>
          <p:cNvSpPr>
            <a:spLocks noChangeArrowheads="1"/>
          </p:cNvSpPr>
          <p:nvPr/>
        </p:nvSpPr>
        <p:spPr bwMode="auto">
          <a:xfrm>
            <a:off x="913805" y="2977887"/>
            <a:ext cx="1829099" cy="528572"/>
          </a:xfrm>
          <a:prstGeom prst="homePlate">
            <a:avLst>
              <a:gd name="adj" fmla="val 66662"/>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宋体" charset="-122"/>
              <a:cs typeface="+mn-cs"/>
            </a:endParaRPr>
          </a:p>
        </p:txBody>
      </p:sp>
      <p:sp>
        <p:nvSpPr>
          <p:cNvPr id="50192" name="AutoShape 21"/>
          <p:cNvSpPr>
            <a:spLocks noChangeArrowheads="1"/>
          </p:cNvSpPr>
          <p:nvPr/>
        </p:nvSpPr>
        <p:spPr bwMode="auto">
          <a:xfrm>
            <a:off x="913803" y="3600526"/>
            <a:ext cx="1218404" cy="528572"/>
          </a:xfrm>
          <a:prstGeom prst="homePlate">
            <a:avLst>
              <a:gd name="adj" fmla="val 48300"/>
            </a:avLst>
          </a:pr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宋体"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9493154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434526" y="1400197"/>
            <a:ext cx="1333322" cy="3101168"/>
            <a:chOff x="1115616" y="1077584"/>
            <a:chExt cx="1224136" cy="2562492"/>
          </a:xfrm>
        </p:grpSpPr>
        <p:sp>
          <p:nvSpPr>
            <p:cNvPr id="19" name="任意多边形 18"/>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85000"/>
              </a:schemeClr>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mj-lt"/>
                <a:ea typeface="微软雅黑" panose="020B0503020204020204" pitchFamily="34" charset="-122"/>
                <a:cs typeface="+mn-cs"/>
              </a:endParaRPr>
            </a:p>
          </p:txBody>
        </p:sp>
        <p:sp>
          <p:nvSpPr>
            <p:cNvPr id="20" name="圆角矩形 19"/>
            <p:cNvSpPr/>
            <p:nvPr/>
          </p:nvSpPr>
          <p:spPr>
            <a:xfrm>
              <a:off x="1259632" y="1216298"/>
              <a:ext cx="936104" cy="2088232"/>
            </a:xfrm>
            <a:prstGeom prst="roundRect">
              <a:avLst>
                <a:gd name="adj" fmla="val 14632"/>
              </a:avLst>
            </a:prstGeom>
            <a:solidFill>
              <a:srgbClr val="00B05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mj-lt"/>
                <a:ea typeface="微软雅黑" panose="020B0503020204020204" pitchFamily="34" charset="-122"/>
                <a:cs typeface="+mn-cs"/>
              </a:endParaRPr>
            </a:p>
          </p:txBody>
        </p:sp>
        <p:sp>
          <p:nvSpPr>
            <p:cNvPr id="21" name="矩形 20"/>
            <p:cNvSpPr/>
            <p:nvPr/>
          </p:nvSpPr>
          <p:spPr>
            <a:xfrm>
              <a:off x="1257002" y="1560234"/>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tr-TR" altLang="zh-CN" sz="1400" b="1" dirty="0" err="1">
                  <a:solidFill>
                    <a:srgbClr val="007635"/>
                  </a:solidFill>
                  <a:latin typeface="+mj-lt"/>
                  <a:ea typeface="微软雅黑" panose="020B0503020204020204" pitchFamily="34" charset="-122"/>
                </a:rPr>
                <a:t>Social</a:t>
              </a:r>
              <a:endParaRPr kumimoji="0" lang="zh-CN" altLang="en-US" sz="1400" b="1" i="0" u="none" strike="noStrike" kern="1200" cap="none" spc="0" normalizeH="0" baseline="0" noProof="0" dirty="0">
                <a:ln>
                  <a:noFill/>
                </a:ln>
                <a:solidFill>
                  <a:srgbClr val="007635"/>
                </a:solidFill>
                <a:effectLst/>
                <a:uLnTx/>
                <a:uFillTx/>
                <a:latin typeface="+mj-lt"/>
                <a:ea typeface="微软雅黑" panose="020B0503020204020204" pitchFamily="34" charset="-122"/>
              </a:endParaRPr>
            </a:p>
          </p:txBody>
        </p:sp>
        <p:sp>
          <p:nvSpPr>
            <p:cNvPr id="23" name="文本框 17"/>
            <p:cNvSpPr txBox="1"/>
            <p:nvPr/>
          </p:nvSpPr>
          <p:spPr>
            <a:xfrm>
              <a:off x="1257000" y="2214035"/>
              <a:ext cx="938732" cy="534063"/>
            </a:xfrm>
            <a:prstGeom prst="rect">
              <a:avLst/>
            </a:prstGeom>
            <a:noFill/>
          </p:spPr>
          <p:txBody>
            <a:bodyPr wrap="square" rtlCol="0">
              <a:spAutoFit/>
            </a:bodyPr>
            <a:lstStyle/>
            <a:p>
              <a:pPr lvl="0">
                <a:lnSpc>
                  <a:spcPct val="150000"/>
                </a:lnSpc>
                <a:defRPr/>
              </a:pPr>
              <a:r>
                <a:rPr lang="tr-TR" altLang="zh-CN" sz="1200" dirty="0" err="1">
                  <a:solidFill>
                    <a:srgbClr val="FFFFFF"/>
                  </a:solidFill>
                  <a:latin typeface="+mj-lt"/>
                  <a:ea typeface="微软雅黑" panose="020B0503020204020204" pitchFamily="34" charset="-122"/>
                </a:rPr>
                <a:t>Add</a:t>
              </a:r>
              <a:r>
                <a:rPr lang="tr-TR" altLang="zh-CN" sz="1200" dirty="0">
                  <a:solidFill>
                    <a:srgbClr val="FFFFFF"/>
                  </a:solidFill>
                  <a:latin typeface="+mj-lt"/>
                  <a:ea typeface="微软雅黑" panose="020B0503020204020204" pitchFamily="34" charset="-122"/>
                </a:rPr>
                <a:t> </a:t>
              </a:r>
              <a:r>
                <a:rPr lang="tr-TR" altLang="zh-CN" sz="1200" dirty="0" err="1">
                  <a:solidFill>
                    <a:srgbClr val="FFFFFF"/>
                  </a:solidFill>
                  <a:latin typeface="+mj-lt"/>
                  <a:ea typeface="微软雅黑" panose="020B0503020204020204" pitchFamily="34" charset="-122"/>
                </a:rPr>
                <a:t>or</a:t>
              </a:r>
              <a:r>
                <a:rPr lang="tr-TR" altLang="zh-CN" sz="1200" dirty="0">
                  <a:solidFill>
                    <a:srgbClr val="FFFFFF"/>
                  </a:solidFill>
                  <a:latin typeface="+mj-lt"/>
                  <a:ea typeface="微软雅黑" panose="020B0503020204020204" pitchFamily="34" charset="-122"/>
                </a:rPr>
                <a:t> </a:t>
              </a:r>
              <a:r>
                <a:rPr lang="tr-TR" altLang="zh-CN" sz="1200" dirty="0" err="1">
                  <a:solidFill>
                    <a:srgbClr val="FFFFFF"/>
                  </a:solidFill>
                  <a:latin typeface="+mj-lt"/>
                  <a:ea typeface="微软雅黑" panose="020B0503020204020204" pitchFamily="34" charset="-122"/>
                </a:rPr>
                <a:t>delete</a:t>
              </a:r>
              <a:r>
                <a:rPr lang="tr-TR" altLang="zh-CN" sz="1200" dirty="0">
                  <a:solidFill>
                    <a:srgbClr val="FFFFFF"/>
                  </a:solidFill>
                  <a:latin typeface="+mj-lt"/>
                  <a:ea typeface="微软雅黑" panose="020B0503020204020204" pitchFamily="34" charset="-122"/>
                </a:rPr>
                <a:t> </a:t>
              </a:r>
              <a:r>
                <a:rPr lang="tr-TR" altLang="zh-CN" sz="1200" dirty="0" err="1">
                  <a:solidFill>
                    <a:srgbClr val="FFFFFF"/>
                  </a:solidFill>
                  <a:latin typeface="+mj-lt"/>
                  <a:ea typeface="微软雅黑" panose="020B0503020204020204" pitchFamily="34" charset="-122"/>
                </a:rPr>
                <a:t>slides</a:t>
              </a:r>
              <a:r>
                <a:rPr lang="tr-TR" altLang="zh-CN" sz="1200" dirty="0">
                  <a:solidFill>
                    <a:srgbClr val="FFFFFF"/>
                  </a:solidFill>
                  <a:latin typeface="+mj-lt"/>
                  <a:ea typeface="微软雅黑" panose="020B0503020204020204" pitchFamily="34" charset="-122"/>
                </a:rPr>
                <a:t>. </a:t>
              </a:r>
              <a:endParaRPr kumimoji="0" lang="zh-CN" altLang="en-US" sz="1200" b="0" i="0" u="none" strike="noStrike" kern="1200" cap="none" spc="0" normalizeH="0" baseline="0" noProof="0" dirty="0">
                <a:ln>
                  <a:noFill/>
                </a:ln>
                <a:solidFill>
                  <a:srgbClr val="FFFFFF"/>
                </a:solidFill>
                <a:effectLst/>
                <a:uLnTx/>
                <a:uFillTx/>
                <a:latin typeface="+mj-lt"/>
                <a:ea typeface="微软雅黑" panose="020B0503020204020204" pitchFamily="34" charset="-122"/>
              </a:endParaRPr>
            </a:p>
          </p:txBody>
        </p:sp>
      </p:grpSp>
      <p:grpSp>
        <p:nvGrpSpPr>
          <p:cNvPr id="24" name="组合 23"/>
          <p:cNvGrpSpPr/>
          <p:nvPr/>
        </p:nvGrpSpPr>
        <p:grpSpPr>
          <a:xfrm>
            <a:off x="3193079" y="1400197"/>
            <a:ext cx="1333322" cy="3101168"/>
            <a:chOff x="1115616" y="1077584"/>
            <a:chExt cx="1224136" cy="2562492"/>
          </a:xfrm>
        </p:grpSpPr>
        <p:sp>
          <p:nvSpPr>
            <p:cNvPr id="25" name="任意多边形 24"/>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85000"/>
              </a:schemeClr>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mj-lt"/>
                <a:ea typeface="微软雅黑" panose="020B0503020204020204" pitchFamily="34" charset="-122"/>
                <a:cs typeface="+mn-cs"/>
              </a:endParaRPr>
            </a:p>
          </p:txBody>
        </p:sp>
        <p:sp>
          <p:nvSpPr>
            <p:cNvPr id="26" name="圆角矩形 25"/>
            <p:cNvSpPr/>
            <p:nvPr/>
          </p:nvSpPr>
          <p:spPr>
            <a:xfrm>
              <a:off x="1259632" y="1216298"/>
              <a:ext cx="936104" cy="2088232"/>
            </a:xfrm>
            <a:prstGeom prst="roundRect">
              <a:avLst>
                <a:gd name="adj" fmla="val 14632"/>
              </a:avLst>
            </a:prstGeom>
            <a:solidFill>
              <a:srgbClr val="00B05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mj-lt"/>
                <a:ea typeface="微软雅黑" panose="020B0503020204020204" pitchFamily="34" charset="-122"/>
                <a:cs typeface="+mn-cs"/>
              </a:endParaRPr>
            </a:p>
          </p:txBody>
        </p:sp>
        <p:sp>
          <p:nvSpPr>
            <p:cNvPr id="27" name="矩形 26"/>
            <p:cNvSpPr/>
            <p:nvPr/>
          </p:nvSpPr>
          <p:spPr>
            <a:xfrm>
              <a:off x="1257002" y="1592614"/>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tr-TR" altLang="zh-CN" sz="1400" b="1" dirty="0" err="1">
                  <a:solidFill>
                    <a:srgbClr val="007635"/>
                  </a:solidFill>
                  <a:latin typeface="+mj-lt"/>
                  <a:ea typeface="微软雅黑" panose="020B0503020204020204" pitchFamily="34" charset="-122"/>
                </a:rPr>
                <a:t>Organic</a:t>
              </a:r>
              <a:endParaRPr kumimoji="0" lang="zh-CN" altLang="en-US" sz="1400" b="1" i="0" u="none" strike="noStrike" kern="1200" cap="none" spc="0" normalizeH="0" baseline="0" noProof="0" dirty="0">
                <a:ln>
                  <a:noFill/>
                </a:ln>
                <a:solidFill>
                  <a:srgbClr val="007635"/>
                </a:solidFill>
                <a:effectLst/>
                <a:uLnTx/>
                <a:uFillTx/>
                <a:latin typeface="+mj-lt"/>
                <a:ea typeface="微软雅黑" panose="020B0503020204020204" pitchFamily="34" charset="-122"/>
              </a:endParaRPr>
            </a:p>
          </p:txBody>
        </p:sp>
        <p:sp>
          <p:nvSpPr>
            <p:cNvPr id="29" name="文本框 25"/>
            <p:cNvSpPr txBox="1"/>
            <p:nvPr/>
          </p:nvSpPr>
          <p:spPr>
            <a:xfrm>
              <a:off x="1257000" y="2214035"/>
              <a:ext cx="938732" cy="534063"/>
            </a:xfrm>
            <a:prstGeom prst="rect">
              <a:avLst/>
            </a:prstGeom>
            <a:noFill/>
          </p:spPr>
          <p:txBody>
            <a:bodyPr wrap="square" rtlCol="0">
              <a:spAutoFit/>
            </a:bodyPr>
            <a:lstStyle/>
            <a:p>
              <a:pPr lvl="0">
                <a:lnSpc>
                  <a:spcPct val="150000"/>
                </a:lnSpc>
                <a:defRPr/>
              </a:pPr>
              <a:r>
                <a:rPr lang="en-US" altLang="zh-CN" sz="1200" dirty="0">
                  <a:solidFill>
                    <a:srgbClr val="FFFFFF"/>
                  </a:solidFill>
                  <a:latin typeface="+mj-lt"/>
                  <a:ea typeface="微软雅黑" panose="020B0503020204020204" pitchFamily="34" charset="-122"/>
                </a:rPr>
                <a:t>You have to be signed in </a:t>
              </a:r>
              <a:endParaRPr lang="zh-CN" altLang="en-US" sz="1200" dirty="0">
                <a:solidFill>
                  <a:srgbClr val="FFFFFF"/>
                </a:solidFill>
                <a:latin typeface="+mj-lt"/>
                <a:ea typeface="微软雅黑" panose="020B0503020204020204" pitchFamily="34" charset="-122"/>
              </a:endParaRPr>
            </a:p>
          </p:txBody>
        </p:sp>
      </p:grpSp>
      <p:grpSp>
        <p:nvGrpSpPr>
          <p:cNvPr id="30" name="组合 29"/>
          <p:cNvGrpSpPr/>
          <p:nvPr/>
        </p:nvGrpSpPr>
        <p:grpSpPr>
          <a:xfrm>
            <a:off x="4951633" y="1400197"/>
            <a:ext cx="1333322" cy="3101168"/>
            <a:chOff x="1115616" y="1077584"/>
            <a:chExt cx="1224136" cy="2562492"/>
          </a:xfrm>
        </p:grpSpPr>
        <p:sp>
          <p:nvSpPr>
            <p:cNvPr id="31" name="任意多边形 30"/>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85000"/>
              </a:schemeClr>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mj-lt"/>
                <a:ea typeface="微软雅黑" panose="020B0503020204020204" pitchFamily="34" charset="-122"/>
                <a:cs typeface="+mn-cs"/>
              </a:endParaRPr>
            </a:p>
          </p:txBody>
        </p:sp>
        <p:sp>
          <p:nvSpPr>
            <p:cNvPr id="32" name="圆角矩形 31"/>
            <p:cNvSpPr/>
            <p:nvPr/>
          </p:nvSpPr>
          <p:spPr>
            <a:xfrm>
              <a:off x="1259632" y="1216298"/>
              <a:ext cx="936104" cy="2088232"/>
            </a:xfrm>
            <a:prstGeom prst="roundRect">
              <a:avLst>
                <a:gd name="adj" fmla="val 14632"/>
              </a:avLst>
            </a:prstGeom>
            <a:solidFill>
              <a:srgbClr val="00B05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mj-lt"/>
                <a:ea typeface="微软雅黑" panose="020B0503020204020204" pitchFamily="34" charset="-122"/>
                <a:cs typeface="+mn-cs"/>
              </a:endParaRPr>
            </a:p>
          </p:txBody>
        </p:sp>
        <p:sp>
          <p:nvSpPr>
            <p:cNvPr id="33" name="矩形 32"/>
            <p:cNvSpPr/>
            <p:nvPr/>
          </p:nvSpPr>
          <p:spPr>
            <a:xfrm>
              <a:off x="1156127" y="1604618"/>
              <a:ext cx="1080114"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tr-TR" altLang="zh-CN" sz="1400" b="1" dirty="0">
                  <a:solidFill>
                    <a:srgbClr val="007635"/>
                  </a:solidFill>
                  <a:latin typeface="+mj-lt"/>
                  <a:ea typeface="微软雅黑" panose="020B0503020204020204" pitchFamily="34" charset="-122"/>
                </a:rPr>
                <a:t>Enterprise</a:t>
              </a:r>
              <a:endParaRPr kumimoji="0" lang="zh-CN" altLang="en-US" sz="1400" b="1" i="0" u="none" strike="noStrike" kern="1200" cap="none" spc="0" normalizeH="0" baseline="0" noProof="0" dirty="0">
                <a:ln>
                  <a:noFill/>
                </a:ln>
                <a:solidFill>
                  <a:srgbClr val="007635"/>
                </a:solidFill>
                <a:effectLst/>
                <a:uLnTx/>
                <a:uFillTx/>
                <a:latin typeface="+mj-lt"/>
                <a:ea typeface="微软雅黑" panose="020B0503020204020204" pitchFamily="34" charset="-122"/>
              </a:endParaRPr>
            </a:p>
          </p:txBody>
        </p:sp>
        <p:sp>
          <p:nvSpPr>
            <p:cNvPr id="35" name="文本框 32"/>
            <p:cNvSpPr txBox="1"/>
            <p:nvPr/>
          </p:nvSpPr>
          <p:spPr>
            <a:xfrm>
              <a:off x="1257000" y="2214035"/>
              <a:ext cx="938732" cy="534063"/>
            </a:xfrm>
            <a:prstGeom prst="rect">
              <a:avLst/>
            </a:prstGeom>
            <a:noFill/>
          </p:spPr>
          <p:txBody>
            <a:bodyPr wrap="square" rtlCol="0">
              <a:spAutoFit/>
            </a:bodyPr>
            <a:lstStyle/>
            <a:p>
              <a:pPr lvl="0">
                <a:lnSpc>
                  <a:spcPct val="150000"/>
                </a:lnSpc>
                <a:defRPr/>
              </a:pPr>
              <a:r>
                <a:rPr lang="tr-TR" altLang="zh-CN" sz="1200" dirty="0" err="1">
                  <a:solidFill>
                    <a:srgbClr val="FFFFFF"/>
                  </a:solidFill>
                  <a:latin typeface="+mj-lt"/>
                  <a:ea typeface="微软雅黑" panose="020B0503020204020204" pitchFamily="34" charset="-122"/>
                </a:rPr>
                <a:t>Add</a:t>
              </a:r>
              <a:r>
                <a:rPr lang="tr-TR" altLang="zh-CN" sz="1200" dirty="0">
                  <a:solidFill>
                    <a:srgbClr val="FFFFFF"/>
                  </a:solidFill>
                  <a:latin typeface="+mj-lt"/>
                  <a:ea typeface="微软雅黑" panose="020B0503020204020204" pitchFamily="34" charset="-122"/>
                </a:rPr>
                <a:t> </a:t>
              </a:r>
              <a:r>
                <a:rPr lang="tr-TR" altLang="zh-CN" sz="1200" dirty="0" err="1">
                  <a:solidFill>
                    <a:srgbClr val="FFFFFF"/>
                  </a:solidFill>
                  <a:latin typeface="+mj-lt"/>
                  <a:ea typeface="微软雅黑" panose="020B0503020204020204" pitchFamily="34" charset="-122"/>
                </a:rPr>
                <a:t>or</a:t>
              </a:r>
              <a:r>
                <a:rPr lang="tr-TR" altLang="zh-CN" sz="1200" dirty="0">
                  <a:solidFill>
                    <a:srgbClr val="FFFFFF"/>
                  </a:solidFill>
                  <a:latin typeface="+mj-lt"/>
                  <a:ea typeface="微软雅黑" panose="020B0503020204020204" pitchFamily="34" charset="-122"/>
                </a:rPr>
                <a:t> </a:t>
              </a:r>
              <a:r>
                <a:rPr lang="tr-TR" altLang="zh-CN" sz="1200" dirty="0" err="1">
                  <a:solidFill>
                    <a:srgbClr val="FFFFFF"/>
                  </a:solidFill>
                  <a:latin typeface="+mj-lt"/>
                  <a:ea typeface="微软雅黑" panose="020B0503020204020204" pitchFamily="34" charset="-122"/>
                </a:rPr>
                <a:t>delete</a:t>
              </a:r>
              <a:r>
                <a:rPr lang="tr-TR" altLang="zh-CN" sz="1200" dirty="0">
                  <a:solidFill>
                    <a:srgbClr val="FFFFFF"/>
                  </a:solidFill>
                  <a:latin typeface="+mj-lt"/>
                  <a:ea typeface="微软雅黑" panose="020B0503020204020204" pitchFamily="34" charset="-122"/>
                </a:rPr>
                <a:t> </a:t>
              </a:r>
              <a:r>
                <a:rPr lang="tr-TR" altLang="zh-CN" sz="1200" dirty="0" err="1">
                  <a:solidFill>
                    <a:srgbClr val="FFFFFF"/>
                  </a:solidFill>
                  <a:latin typeface="+mj-lt"/>
                  <a:ea typeface="微软雅黑" panose="020B0503020204020204" pitchFamily="34" charset="-122"/>
                </a:rPr>
                <a:t>slides</a:t>
              </a:r>
              <a:r>
                <a:rPr lang="tr-TR" altLang="zh-CN" sz="1200" dirty="0">
                  <a:solidFill>
                    <a:srgbClr val="FFFFFF"/>
                  </a:solidFill>
                  <a:latin typeface="+mj-lt"/>
                  <a:ea typeface="微软雅黑" panose="020B0503020204020204" pitchFamily="34" charset="-122"/>
                </a:rPr>
                <a:t>. </a:t>
              </a:r>
              <a:endParaRPr kumimoji="0" lang="zh-CN" altLang="en-US" sz="1200" b="0" i="0" u="none" strike="noStrike" kern="1200" cap="none" spc="0" normalizeH="0" baseline="0" noProof="0" dirty="0">
                <a:ln>
                  <a:noFill/>
                </a:ln>
                <a:solidFill>
                  <a:srgbClr val="FFFFFF"/>
                </a:solidFill>
                <a:effectLst/>
                <a:uLnTx/>
                <a:uFillTx/>
                <a:latin typeface="+mj-lt"/>
                <a:ea typeface="微软雅黑" panose="020B0503020204020204" pitchFamily="34" charset="-122"/>
              </a:endParaRPr>
            </a:p>
          </p:txBody>
        </p:sp>
      </p:grpSp>
      <p:grpSp>
        <p:nvGrpSpPr>
          <p:cNvPr id="36" name="组合 35"/>
          <p:cNvGrpSpPr/>
          <p:nvPr/>
        </p:nvGrpSpPr>
        <p:grpSpPr>
          <a:xfrm>
            <a:off x="6710186" y="1400197"/>
            <a:ext cx="1333322" cy="3101168"/>
            <a:chOff x="1115616" y="1077584"/>
            <a:chExt cx="1224136" cy="2562492"/>
          </a:xfrm>
        </p:grpSpPr>
        <p:sp>
          <p:nvSpPr>
            <p:cNvPr id="37" name="任意多边形 36"/>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85000"/>
              </a:schemeClr>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mj-lt"/>
                <a:ea typeface="微软雅黑" panose="020B0503020204020204" pitchFamily="34" charset="-122"/>
                <a:cs typeface="+mn-cs"/>
              </a:endParaRPr>
            </a:p>
          </p:txBody>
        </p:sp>
        <p:sp>
          <p:nvSpPr>
            <p:cNvPr id="38" name="圆角矩形 37"/>
            <p:cNvSpPr/>
            <p:nvPr/>
          </p:nvSpPr>
          <p:spPr>
            <a:xfrm>
              <a:off x="1259632" y="1216298"/>
              <a:ext cx="936104" cy="2088232"/>
            </a:xfrm>
            <a:prstGeom prst="roundRect">
              <a:avLst>
                <a:gd name="adj" fmla="val 14632"/>
              </a:avLst>
            </a:prstGeom>
            <a:solidFill>
              <a:srgbClr val="00B05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mj-lt"/>
                <a:ea typeface="微软雅黑" panose="020B0503020204020204" pitchFamily="34" charset="-122"/>
                <a:cs typeface="+mn-cs"/>
              </a:endParaRPr>
            </a:p>
          </p:txBody>
        </p:sp>
        <p:sp>
          <p:nvSpPr>
            <p:cNvPr id="39" name="矩形 38"/>
            <p:cNvSpPr/>
            <p:nvPr/>
          </p:nvSpPr>
          <p:spPr>
            <a:xfrm>
              <a:off x="1257000" y="1607613"/>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tr-TR" altLang="zh-CN" sz="1400" b="1" dirty="0">
                  <a:solidFill>
                    <a:srgbClr val="007635"/>
                  </a:solidFill>
                  <a:latin typeface="+mj-lt"/>
                  <a:ea typeface="微软雅黑" panose="020B0503020204020204" pitchFamily="34" charset="-122"/>
                </a:rPr>
                <a:t>Business</a:t>
              </a:r>
              <a:endParaRPr kumimoji="0" lang="zh-CN" altLang="en-US" sz="1400" b="1" i="0" u="none" strike="noStrike" kern="1200" cap="none" spc="0" normalizeH="0" baseline="0" noProof="0" dirty="0">
                <a:ln>
                  <a:noFill/>
                </a:ln>
                <a:solidFill>
                  <a:srgbClr val="007635"/>
                </a:solidFill>
                <a:effectLst/>
                <a:uLnTx/>
                <a:uFillTx/>
                <a:latin typeface="+mj-lt"/>
                <a:ea typeface="微软雅黑" panose="020B0503020204020204" pitchFamily="34" charset="-122"/>
              </a:endParaRPr>
            </a:p>
          </p:txBody>
        </p:sp>
        <p:sp>
          <p:nvSpPr>
            <p:cNvPr id="41" name="文本框 39"/>
            <p:cNvSpPr txBox="1"/>
            <p:nvPr/>
          </p:nvSpPr>
          <p:spPr>
            <a:xfrm>
              <a:off x="1257000" y="2214035"/>
              <a:ext cx="938732" cy="534063"/>
            </a:xfrm>
            <a:prstGeom prst="rect">
              <a:avLst/>
            </a:prstGeom>
            <a:noFill/>
          </p:spPr>
          <p:txBody>
            <a:bodyPr wrap="square" rtlCol="0">
              <a:spAutoFit/>
            </a:bodyPr>
            <a:lstStyle/>
            <a:p>
              <a:pPr lvl="0">
                <a:lnSpc>
                  <a:spcPct val="150000"/>
                </a:lnSpc>
                <a:defRPr/>
              </a:pPr>
              <a:r>
                <a:rPr lang="en-US" altLang="zh-CN" sz="1200" dirty="0">
                  <a:solidFill>
                    <a:srgbClr val="FFFFFF"/>
                  </a:solidFill>
                  <a:latin typeface="+mj-lt"/>
                  <a:ea typeface="微软雅黑" panose="020B0503020204020204" pitchFamily="34" charset="-122"/>
                </a:rPr>
                <a:t>You have to be signed in </a:t>
              </a:r>
              <a:endParaRPr kumimoji="0" lang="zh-CN" altLang="en-US" sz="1200" b="0" i="0" u="none" strike="noStrike" kern="1200" cap="none" spc="0" normalizeH="0" baseline="0" noProof="0" dirty="0">
                <a:ln>
                  <a:noFill/>
                </a:ln>
                <a:solidFill>
                  <a:srgbClr val="FFFFFF"/>
                </a:solidFill>
                <a:effectLst/>
                <a:uLnTx/>
                <a:uFillTx/>
                <a:latin typeface="+mj-lt"/>
                <a:ea typeface="微软雅黑" panose="020B0503020204020204" pitchFamily="34" charset="-122"/>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6942236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30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anim calcmode="lin" valueType="num">
                                      <p:cBhvr>
                                        <p:cTn id="13" dur="500" fill="hold"/>
                                        <p:tgtEl>
                                          <p:spTgt spid="24"/>
                                        </p:tgtEl>
                                        <p:attrNameLst>
                                          <p:attrName>ppt_x</p:attrName>
                                        </p:attrNameLst>
                                      </p:cBhvr>
                                      <p:tavLst>
                                        <p:tav tm="0">
                                          <p:val>
                                            <p:strVal val="#ppt_x"/>
                                          </p:val>
                                        </p:tav>
                                        <p:tav tm="100000">
                                          <p:val>
                                            <p:strVal val="#ppt_x"/>
                                          </p:val>
                                        </p:tav>
                                      </p:tavLst>
                                    </p:anim>
                                    <p:anim calcmode="lin" valueType="num">
                                      <p:cBhvr>
                                        <p:cTn id="14" dur="500" fill="hold"/>
                                        <p:tgtEl>
                                          <p:spTgt spid="24"/>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anim calcmode="lin" valueType="num">
                                      <p:cBhvr>
                                        <p:cTn id="18" dur="500" fill="hold"/>
                                        <p:tgtEl>
                                          <p:spTgt spid="30"/>
                                        </p:tgtEl>
                                        <p:attrNameLst>
                                          <p:attrName>ppt_x</p:attrName>
                                        </p:attrNameLst>
                                      </p:cBhvr>
                                      <p:tavLst>
                                        <p:tav tm="0">
                                          <p:val>
                                            <p:strVal val="#ppt_x"/>
                                          </p:val>
                                        </p:tav>
                                        <p:tav tm="100000">
                                          <p:val>
                                            <p:strVal val="#ppt_x"/>
                                          </p:val>
                                        </p:tav>
                                      </p:tavLst>
                                    </p:anim>
                                    <p:anim calcmode="lin" valueType="num">
                                      <p:cBhvr>
                                        <p:cTn id="19" dur="500" fill="hold"/>
                                        <p:tgtEl>
                                          <p:spTgt spid="30"/>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90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500"/>
                                        <p:tgtEl>
                                          <p:spTgt spid="36"/>
                                        </p:tgtEl>
                                      </p:cBhvr>
                                    </p:animEffect>
                                    <p:anim calcmode="lin" valueType="num">
                                      <p:cBhvr>
                                        <p:cTn id="23" dur="500" fill="hold"/>
                                        <p:tgtEl>
                                          <p:spTgt spid="36"/>
                                        </p:tgtEl>
                                        <p:attrNameLst>
                                          <p:attrName>ppt_x</p:attrName>
                                        </p:attrNameLst>
                                      </p:cBhvr>
                                      <p:tavLst>
                                        <p:tav tm="0">
                                          <p:val>
                                            <p:strVal val="#ppt_x"/>
                                          </p:val>
                                        </p:tav>
                                        <p:tav tm="100000">
                                          <p:val>
                                            <p:strVal val="#ppt_x"/>
                                          </p:val>
                                        </p:tav>
                                      </p:tavLst>
                                    </p:anim>
                                    <p:anim calcmode="lin" valueType="num">
                                      <p:cBhvr>
                                        <p:cTn id="24"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2" y="2156657"/>
            <a:ext cx="2142659" cy="167232"/>
          </a:xfrm>
          <a:prstGeom prst="rect">
            <a:avLst/>
          </a:prstGeom>
          <a:solidFill>
            <a:schemeClr val="bg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mj-lt"/>
              <a:ea typeface="宋体" charset="-122"/>
              <a:cs typeface="+mn-cs"/>
            </a:endParaRPr>
          </a:p>
        </p:txBody>
      </p:sp>
      <p:sp>
        <p:nvSpPr>
          <p:cNvPr id="6" name="Rectangle 12"/>
          <p:cNvSpPr>
            <a:spLocks noChangeArrowheads="1"/>
          </p:cNvSpPr>
          <p:nvPr/>
        </p:nvSpPr>
        <p:spPr bwMode="auto">
          <a:xfrm>
            <a:off x="2" y="2441847"/>
            <a:ext cx="4144961" cy="167232"/>
          </a:xfrm>
          <a:prstGeom prst="rect">
            <a:avLst/>
          </a:prstGeom>
          <a:solidFill>
            <a:schemeClr val="tx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mj-lt"/>
              <a:ea typeface="宋体" charset="-122"/>
              <a:cs typeface="+mn-cs"/>
            </a:endParaRPr>
          </a:p>
        </p:txBody>
      </p:sp>
      <p:sp>
        <p:nvSpPr>
          <p:cNvPr id="7" name="Rectangle 13"/>
          <p:cNvSpPr>
            <a:spLocks noChangeArrowheads="1"/>
          </p:cNvSpPr>
          <p:nvPr/>
        </p:nvSpPr>
        <p:spPr bwMode="auto">
          <a:xfrm>
            <a:off x="2" y="2740475"/>
            <a:ext cx="6484715" cy="167232"/>
          </a:xfrm>
          <a:prstGeom prst="rect">
            <a:avLst/>
          </a:prstGeom>
          <a:solidFill>
            <a:schemeClr val="bg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mj-lt"/>
              <a:ea typeface="宋体" charset="-122"/>
              <a:cs typeface="+mn-cs"/>
            </a:endParaRPr>
          </a:p>
        </p:txBody>
      </p:sp>
      <p:sp>
        <p:nvSpPr>
          <p:cNvPr id="8" name="Rectangle 14"/>
          <p:cNvSpPr>
            <a:spLocks noChangeArrowheads="1"/>
          </p:cNvSpPr>
          <p:nvPr/>
        </p:nvSpPr>
        <p:spPr bwMode="auto">
          <a:xfrm>
            <a:off x="0" y="3022680"/>
            <a:ext cx="4683986" cy="165738"/>
          </a:xfrm>
          <a:prstGeom prst="rect">
            <a:avLst/>
          </a:prstGeom>
          <a:solidFill>
            <a:schemeClr val="tx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mj-lt"/>
              <a:ea typeface="宋体" charset="-122"/>
              <a:cs typeface="+mn-cs"/>
            </a:endParaRPr>
          </a:p>
        </p:txBody>
      </p:sp>
      <p:sp>
        <p:nvSpPr>
          <p:cNvPr id="9" name="Rectangle 15"/>
          <p:cNvSpPr>
            <a:spLocks noChangeArrowheads="1"/>
          </p:cNvSpPr>
          <p:nvPr/>
        </p:nvSpPr>
        <p:spPr bwMode="auto">
          <a:xfrm>
            <a:off x="0" y="3325789"/>
            <a:ext cx="2657792" cy="165739"/>
          </a:xfrm>
          <a:prstGeom prst="rect">
            <a:avLst/>
          </a:prstGeom>
          <a:solidFill>
            <a:schemeClr val="bg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mj-lt"/>
              <a:ea typeface="宋体" charset="-122"/>
              <a:cs typeface="+mn-cs"/>
            </a:endParaRPr>
          </a:p>
        </p:txBody>
      </p:sp>
      <p:grpSp>
        <p:nvGrpSpPr>
          <p:cNvPr id="95267" name="Group 35"/>
          <p:cNvGrpSpPr>
            <a:grpSpLocks/>
          </p:cNvGrpSpPr>
          <p:nvPr/>
        </p:nvGrpSpPr>
        <p:grpSpPr bwMode="auto">
          <a:xfrm>
            <a:off x="1590198" y="1217471"/>
            <a:ext cx="1104925" cy="1106418"/>
            <a:chOff x="1065" y="794"/>
            <a:chExt cx="740" cy="741"/>
          </a:xfrm>
        </p:grpSpPr>
        <p:sp>
          <p:nvSpPr>
            <p:cNvPr id="60443" name="Freeform 6"/>
            <p:cNvSpPr>
              <a:spLocks noEditPoints="1"/>
            </p:cNvSpPr>
            <p:nvPr/>
          </p:nvSpPr>
          <p:spPr bwMode="auto">
            <a:xfrm>
              <a:off x="1065" y="794"/>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41 h 2222"/>
                <a:gd name="T12" fmla="*/ 17586 w 2222"/>
                <a:gd name="T13" fmla="*/ 10416 h 2222"/>
                <a:gd name="T14" fmla="*/ 10360 w 2222"/>
                <a:gd name="T15" fmla="*/ 17691 h 2222"/>
                <a:gd name="T16" fmla="*/ 3124 w 2222"/>
                <a:gd name="T17" fmla="*/ 10416 h 2222"/>
                <a:gd name="T18" fmla="*/ 10360 w 2222"/>
                <a:gd name="T19" fmla="*/ 314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60444" name="TextBox 11"/>
            <p:cNvSpPr txBox="1">
              <a:spLocks noChangeArrowheads="1"/>
            </p:cNvSpPr>
            <p:nvPr/>
          </p:nvSpPr>
          <p:spPr bwMode="auto">
            <a:xfrm>
              <a:off x="1213" y="1037"/>
              <a:ext cx="438" cy="227"/>
            </a:xfrm>
            <a:prstGeom prst="rect">
              <a:avLst/>
            </a:prstGeom>
            <a:noFill/>
            <a:ln w="9525">
              <a:noFill/>
              <a:miter lim="800000"/>
              <a:headEnd/>
              <a:tailEnd/>
            </a:ln>
          </p:spPr>
          <p:txBody>
            <a:bodyPr wrap="none">
              <a:spAutoFit/>
            </a:bodyPr>
            <a:lstStyle/>
            <a:p>
              <a:pPr lvl="0" defTabSz="860085">
                <a:defRPr/>
              </a:pPr>
              <a:r>
                <a:rPr lang="tr-TR" altLang="zh-CN" sz="1599" b="1" dirty="0" err="1">
                  <a:solidFill>
                    <a:srgbClr val="808080"/>
                  </a:solidFill>
                  <a:latin typeface="+mj-lt"/>
                  <a:ea typeface="微软雅黑"/>
                </a:rPr>
                <a:t>Slide</a:t>
              </a:r>
              <a:endParaRPr kumimoji="0" lang="zh-CN" altLang="en-US" sz="1599" b="1" i="0" u="none" strike="noStrike" kern="1200" cap="none" spc="0" normalizeH="0" baseline="0" noProof="0" dirty="0">
                <a:ln>
                  <a:noFill/>
                </a:ln>
                <a:solidFill>
                  <a:srgbClr val="808080"/>
                </a:solidFill>
                <a:effectLst/>
                <a:uLnTx/>
                <a:uFillTx/>
                <a:latin typeface="+mj-lt"/>
                <a:ea typeface="微软雅黑"/>
              </a:endParaRPr>
            </a:p>
          </p:txBody>
        </p:sp>
      </p:grpSp>
      <p:grpSp>
        <p:nvGrpSpPr>
          <p:cNvPr id="95268" name="Group 36"/>
          <p:cNvGrpSpPr>
            <a:grpSpLocks/>
          </p:cNvGrpSpPr>
          <p:nvPr/>
        </p:nvGrpSpPr>
        <p:grpSpPr bwMode="auto">
          <a:xfrm>
            <a:off x="3580556" y="1502662"/>
            <a:ext cx="1104925" cy="1106418"/>
            <a:chOff x="2398" y="985"/>
            <a:chExt cx="740" cy="741"/>
          </a:xfrm>
        </p:grpSpPr>
        <p:sp>
          <p:nvSpPr>
            <p:cNvPr id="60441" name="Freeform 7"/>
            <p:cNvSpPr>
              <a:spLocks noEditPoints="1"/>
            </p:cNvSpPr>
            <p:nvPr/>
          </p:nvSpPr>
          <p:spPr bwMode="auto">
            <a:xfrm>
              <a:off x="2398" y="985"/>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50 h 2222"/>
                <a:gd name="T12" fmla="*/ 17596 w 2222"/>
                <a:gd name="T13" fmla="*/ 10416 h 2222"/>
                <a:gd name="T14" fmla="*/ 10360 w 2222"/>
                <a:gd name="T15" fmla="*/ 17691 h 2222"/>
                <a:gd name="T16" fmla="*/ 3133 w 2222"/>
                <a:gd name="T17" fmla="*/ 10416 h 2222"/>
                <a:gd name="T18" fmla="*/ 10360 w 2222"/>
                <a:gd name="T19" fmla="*/ 3150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60442" name="TextBox 14"/>
            <p:cNvSpPr txBox="1">
              <a:spLocks noChangeArrowheads="1"/>
            </p:cNvSpPr>
            <p:nvPr/>
          </p:nvSpPr>
          <p:spPr bwMode="auto">
            <a:xfrm>
              <a:off x="2514" y="1244"/>
              <a:ext cx="505" cy="227"/>
            </a:xfrm>
            <a:prstGeom prst="rect">
              <a:avLst/>
            </a:prstGeom>
            <a:noFill/>
            <a:ln w="9525">
              <a:noFill/>
              <a:miter lim="800000"/>
              <a:headEnd/>
              <a:tailEnd/>
            </a:ln>
          </p:spPr>
          <p:txBody>
            <a:bodyPr wrap="none">
              <a:spAutoFit/>
            </a:bodyPr>
            <a:lstStyle/>
            <a:p>
              <a:pPr lvl="0" algn="ctr" defTabSz="860085">
                <a:defRPr/>
              </a:pPr>
              <a:r>
                <a:rPr lang="tr-TR" altLang="zh-CN" sz="1599" b="1" dirty="0" err="1">
                  <a:solidFill>
                    <a:srgbClr val="808080"/>
                  </a:solidFill>
                  <a:latin typeface="+mj-lt"/>
                  <a:ea typeface="微软雅黑"/>
                </a:rPr>
                <a:t>Social</a:t>
              </a:r>
              <a:endParaRPr kumimoji="0" lang="zh-CN" altLang="en-US" sz="1599" b="1" i="0" u="none" strike="noStrike" kern="1200" cap="none" spc="0" normalizeH="0" baseline="0" noProof="0" dirty="0">
                <a:ln>
                  <a:noFill/>
                </a:ln>
                <a:solidFill>
                  <a:srgbClr val="808080"/>
                </a:solidFill>
                <a:effectLst/>
                <a:uLnTx/>
                <a:uFillTx/>
                <a:latin typeface="+mj-lt"/>
                <a:ea typeface="微软雅黑"/>
              </a:endParaRPr>
            </a:p>
          </p:txBody>
        </p:sp>
      </p:grpSp>
      <p:grpSp>
        <p:nvGrpSpPr>
          <p:cNvPr id="95269" name="Group 37"/>
          <p:cNvGrpSpPr>
            <a:grpSpLocks/>
          </p:cNvGrpSpPr>
          <p:nvPr/>
        </p:nvGrpSpPr>
        <p:grpSpPr bwMode="auto">
          <a:xfrm>
            <a:off x="5932253" y="1802783"/>
            <a:ext cx="1106418" cy="1104925"/>
            <a:chOff x="3973" y="1186"/>
            <a:chExt cx="741" cy="740"/>
          </a:xfrm>
        </p:grpSpPr>
        <p:sp>
          <p:nvSpPr>
            <p:cNvPr id="60439" name="Freeform 8"/>
            <p:cNvSpPr>
              <a:spLocks noEditPoints="1"/>
            </p:cNvSpPr>
            <p:nvPr/>
          </p:nvSpPr>
          <p:spPr bwMode="auto">
            <a:xfrm>
              <a:off x="3973" y="1186"/>
              <a:ext cx="741" cy="740"/>
            </a:xfrm>
            <a:custGeom>
              <a:avLst/>
              <a:gdLst>
                <a:gd name="T0" fmla="*/ 10430 w 2221"/>
                <a:gd name="T1" fmla="*/ 0 h 2222"/>
                <a:gd name="T2" fmla="*/ 20869 w 2221"/>
                <a:gd name="T3" fmla="*/ 10350 h 2222"/>
                <a:gd name="T4" fmla="*/ 10430 w 2221"/>
                <a:gd name="T5" fmla="*/ 20700 h 2222"/>
                <a:gd name="T6" fmla="*/ 0 w 2221"/>
                <a:gd name="T7" fmla="*/ 10350 h 2222"/>
                <a:gd name="T8" fmla="*/ 10430 w 2221"/>
                <a:gd name="T9" fmla="*/ 0 h 2222"/>
                <a:gd name="T10" fmla="*/ 10430 w 2221"/>
                <a:gd name="T11" fmla="*/ 3121 h 2222"/>
                <a:gd name="T12" fmla="*/ 17722 w 2221"/>
                <a:gd name="T13" fmla="*/ 10350 h 2222"/>
                <a:gd name="T14" fmla="*/ 10430 w 2221"/>
                <a:gd name="T15" fmla="*/ 17570 h 2222"/>
                <a:gd name="T16" fmla="*/ 3148 w 2221"/>
                <a:gd name="T17" fmla="*/ 10350 h 2222"/>
                <a:gd name="T18" fmla="*/ 10430 w 2221"/>
                <a:gd name="T19" fmla="*/ 312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60440" name="TextBox 17"/>
            <p:cNvSpPr txBox="1">
              <a:spLocks noChangeArrowheads="1"/>
            </p:cNvSpPr>
            <p:nvPr/>
          </p:nvSpPr>
          <p:spPr bwMode="auto">
            <a:xfrm>
              <a:off x="4075" y="1434"/>
              <a:ext cx="512" cy="227"/>
            </a:xfrm>
            <a:prstGeom prst="rect">
              <a:avLst/>
            </a:prstGeom>
            <a:noFill/>
            <a:ln w="9525">
              <a:noFill/>
              <a:miter lim="800000"/>
              <a:headEnd/>
              <a:tailEnd/>
            </a:ln>
          </p:spPr>
          <p:txBody>
            <a:bodyPr wrap="none">
              <a:spAutoFit/>
            </a:bodyPr>
            <a:lstStyle/>
            <a:p>
              <a:pPr lvl="0" defTabSz="860085">
                <a:defRPr/>
              </a:pPr>
              <a:r>
                <a:rPr lang="tr-TR" altLang="zh-CN" sz="1599" b="1" dirty="0">
                  <a:solidFill>
                    <a:srgbClr val="808080"/>
                  </a:solidFill>
                  <a:latin typeface="+mj-lt"/>
                  <a:ea typeface="微软雅黑"/>
                </a:rPr>
                <a:t>Media</a:t>
              </a:r>
              <a:endParaRPr kumimoji="0" lang="zh-CN" altLang="en-US" sz="1599" b="1" i="0" u="none" strike="noStrike" kern="1200" cap="none" spc="0" normalizeH="0" baseline="0" noProof="0" dirty="0">
                <a:ln>
                  <a:noFill/>
                </a:ln>
                <a:solidFill>
                  <a:srgbClr val="808080"/>
                </a:solidFill>
                <a:effectLst/>
                <a:uLnTx/>
                <a:uFillTx/>
                <a:latin typeface="+mj-lt"/>
                <a:ea typeface="微软雅黑"/>
              </a:endParaRPr>
            </a:p>
          </p:txBody>
        </p:sp>
      </p:grpSp>
      <p:grpSp>
        <p:nvGrpSpPr>
          <p:cNvPr id="95270" name="Group 38"/>
          <p:cNvGrpSpPr>
            <a:grpSpLocks/>
          </p:cNvGrpSpPr>
          <p:nvPr/>
        </p:nvGrpSpPr>
        <p:grpSpPr bwMode="auto">
          <a:xfrm>
            <a:off x="4130030" y="3022680"/>
            <a:ext cx="1106418" cy="1106418"/>
            <a:chOff x="2766" y="2003"/>
            <a:chExt cx="741" cy="741"/>
          </a:xfrm>
        </p:grpSpPr>
        <p:sp>
          <p:nvSpPr>
            <p:cNvPr id="60437" name="Freeform 9"/>
            <p:cNvSpPr>
              <a:spLocks noEditPoints="1"/>
            </p:cNvSpPr>
            <p:nvPr/>
          </p:nvSpPr>
          <p:spPr bwMode="auto">
            <a:xfrm>
              <a:off x="2766" y="2003"/>
              <a:ext cx="741" cy="741"/>
            </a:xfrm>
            <a:custGeom>
              <a:avLst/>
              <a:gdLst>
                <a:gd name="T0" fmla="*/ 10439 w 2221"/>
                <a:gd name="T1" fmla="*/ 20832 h 2222"/>
                <a:gd name="T2" fmla="*/ 20869 w 2221"/>
                <a:gd name="T3" fmla="*/ 10416 h 2222"/>
                <a:gd name="T4" fmla="*/ 10439 w 2221"/>
                <a:gd name="T5" fmla="*/ 0 h 2222"/>
                <a:gd name="T6" fmla="*/ 0 w 2221"/>
                <a:gd name="T7" fmla="*/ 10416 h 2222"/>
                <a:gd name="T8" fmla="*/ 10439 w 2221"/>
                <a:gd name="T9" fmla="*/ 20832 h 2222"/>
                <a:gd name="T10" fmla="*/ 10439 w 2221"/>
                <a:gd name="T11" fmla="*/ 17691 h 2222"/>
                <a:gd name="T12" fmla="*/ 17722 w 2221"/>
                <a:gd name="T13" fmla="*/ 10416 h 2222"/>
                <a:gd name="T14" fmla="*/ 10439 w 2221"/>
                <a:gd name="T15" fmla="*/ 3141 h 2222"/>
                <a:gd name="T16" fmla="*/ 3148 w 2221"/>
                <a:gd name="T17" fmla="*/ 10416 h 2222"/>
                <a:gd name="T18" fmla="*/ 10439 w 2221"/>
                <a:gd name="T19" fmla="*/ 1769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60438" name="TextBox 20"/>
            <p:cNvSpPr txBox="1">
              <a:spLocks noChangeArrowheads="1"/>
            </p:cNvSpPr>
            <p:nvPr/>
          </p:nvSpPr>
          <p:spPr bwMode="auto">
            <a:xfrm>
              <a:off x="2920" y="2247"/>
              <a:ext cx="449" cy="227"/>
            </a:xfrm>
            <a:prstGeom prst="rect">
              <a:avLst/>
            </a:prstGeom>
            <a:noFill/>
            <a:ln w="9525">
              <a:noFill/>
              <a:miter lim="800000"/>
              <a:headEnd/>
              <a:tailEnd/>
            </a:ln>
          </p:spPr>
          <p:txBody>
            <a:bodyPr wrap="none">
              <a:spAutoFit/>
            </a:bodyPr>
            <a:lstStyle/>
            <a:p>
              <a:pPr lvl="0" defTabSz="860085">
                <a:defRPr/>
              </a:pPr>
              <a:r>
                <a:rPr lang="tr-TR" altLang="zh-CN" sz="1599" b="1" dirty="0" err="1">
                  <a:solidFill>
                    <a:srgbClr val="808080"/>
                  </a:solidFill>
                  <a:latin typeface="+mj-lt"/>
                  <a:ea typeface="微软雅黑"/>
                </a:rPr>
                <a:t>Even</a:t>
              </a:r>
              <a:endParaRPr kumimoji="0" lang="en-US" altLang="zh-CN" sz="1599" b="1" i="0" u="none" strike="noStrike" kern="1200" cap="none" spc="0" normalizeH="0" baseline="0" noProof="0" dirty="0">
                <a:ln>
                  <a:noFill/>
                </a:ln>
                <a:solidFill>
                  <a:srgbClr val="808080"/>
                </a:solidFill>
                <a:effectLst/>
                <a:uLnTx/>
                <a:uFillTx/>
                <a:latin typeface="+mj-lt"/>
                <a:ea typeface="微软雅黑"/>
              </a:endParaRPr>
            </a:p>
          </p:txBody>
        </p:sp>
      </p:grpSp>
      <p:grpSp>
        <p:nvGrpSpPr>
          <p:cNvPr id="95271" name="Group 39"/>
          <p:cNvGrpSpPr>
            <a:grpSpLocks/>
          </p:cNvGrpSpPr>
          <p:nvPr/>
        </p:nvGrpSpPr>
        <p:grpSpPr bwMode="auto">
          <a:xfrm>
            <a:off x="2106826" y="3325788"/>
            <a:ext cx="1103431" cy="1104925"/>
            <a:chOff x="1411" y="2206"/>
            <a:chExt cx="739" cy="740"/>
          </a:xfrm>
        </p:grpSpPr>
        <p:sp>
          <p:nvSpPr>
            <p:cNvPr id="60435" name="Freeform 10"/>
            <p:cNvSpPr>
              <a:spLocks noEditPoints="1"/>
            </p:cNvSpPr>
            <p:nvPr/>
          </p:nvSpPr>
          <p:spPr bwMode="auto">
            <a:xfrm>
              <a:off x="1411" y="2206"/>
              <a:ext cx="739" cy="740"/>
            </a:xfrm>
            <a:custGeom>
              <a:avLst/>
              <a:gdLst>
                <a:gd name="T0" fmla="*/ 10294 w 2222"/>
                <a:gd name="T1" fmla="*/ 20700 h 2222"/>
                <a:gd name="T2" fmla="*/ 20588 w 2222"/>
                <a:gd name="T3" fmla="*/ 10350 h 2222"/>
                <a:gd name="T4" fmla="*/ 10294 w 2222"/>
                <a:gd name="T5" fmla="*/ 0 h 2222"/>
                <a:gd name="T6" fmla="*/ 0 w 2222"/>
                <a:gd name="T7" fmla="*/ 10350 h 2222"/>
                <a:gd name="T8" fmla="*/ 10294 w 2222"/>
                <a:gd name="T9" fmla="*/ 20700 h 2222"/>
                <a:gd name="T10" fmla="*/ 10294 w 2222"/>
                <a:gd name="T11" fmla="*/ 17579 h 2222"/>
                <a:gd name="T12" fmla="*/ 17484 w 2222"/>
                <a:gd name="T13" fmla="*/ 10350 h 2222"/>
                <a:gd name="T14" fmla="*/ 10294 w 2222"/>
                <a:gd name="T15" fmla="*/ 3121 h 2222"/>
                <a:gd name="T16" fmla="*/ 3104 w 2222"/>
                <a:gd name="T17" fmla="*/ 10350 h 2222"/>
                <a:gd name="T18" fmla="*/ 10294 w 2222"/>
                <a:gd name="T19" fmla="*/ 1757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60436" name="TextBox 23"/>
            <p:cNvSpPr txBox="1">
              <a:spLocks noChangeArrowheads="1"/>
            </p:cNvSpPr>
            <p:nvPr/>
          </p:nvSpPr>
          <p:spPr bwMode="auto">
            <a:xfrm>
              <a:off x="1580" y="2462"/>
              <a:ext cx="424" cy="227"/>
            </a:xfrm>
            <a:prstGeom prst="rect">
              <a:avLst/>
            </a:prstGeom>
            <a:noFill/>
            <a:ln w="9525">
              <a:noFill/>
              <a:miter lim="800000"/>
              <a:headEnd/>
              <a:tailEnd/>
            </a:ln>
          </p:spPr>
          <p:txBody>
            <a:bodyPr wrap="none">
              <a:spAutoFit/>
            </a:bodyPr>
            <a:lstStyle/>
            <a:p>
              <a:pPr lvl="0" defTabSz="860085">
                <a:defRPr/>
              </a:pPr>
              <a:r>
                <a:rPr lang="tr-TR" altLang="zh-CN" sz="1599" b="1" dirty="0" err="1">
                  <a:solidFill>
                    <a:srgbClr val="808080"/>
                  </a:solidFill>
                  <a:latin typeface="+mj-lt"/>
                  <a:ea typeface="微软雅黑"/>
                </a:rPr>
                <a:t>Our</a:t>
              </a:r>
              <a:r>
                <a:rPr lang="tr-TR" altLang="zh-CN" sz="1599" b="1" dirty="0">
                  <a:solidFill>
                    <a:srgbClr val="808080"/>
                  </a:solidFill>
                  <a:latin typeface="+mj-lt"/>
                  <a:ea typeface="微软雅黑"/>
                </a:rPr>
                <a:t> </a:t>
              </a:r>
              <a:endParaRPr kumimoji="0" lang="zh-CN" altLang="en-US" sz="1599" b="1" i="0" u="none" strike="noStrike" kern="1200" cap="none" spc="0" normalizeH="0" baseline="0" noProof="0" dirty="0">
                <a:ln>
                  <a:noFill/>
                </a:ln>
                <a:solidFill>
                  <a:srgbClr val="808080"/>
                </a:solidFill>
                <a:effectLst/>
                <a:uLnTx/>
                <a:uFillTx/>
                <a:latin typeface="+mj-lt"/>
                <a:ea typeface="微软雅黑"/>
              </a:endParaRPr>
            </a:p>
          </p:txBody>
        </p:sp>
      </p:grpSp>
      <p:sp>
        <p:nvSpPr>
          <p:cNvPr id="36" name="等腰三角形 1"/>
          <p:cNvSpPr>
            <a:spLocks/>
          </p:cNvSpPr>
          <p:nvPr/>
        </p:nvSpPr>
        <p:spPr bwMode="auto">
          <a:xfrm flipV="1">
            <a:off x="3458117" y="1417553"/>
            <a:ext cx="1239308" cy="113479"/>
          </a:xfrm>
          <a:custGeom>
            <a:avLst/>
            <a:gdLst>
              <a:gd name="T0" fmla="*/ 102178 w 2313967"/>
              <a:gd name="T1" fmla="*/ 0 h 288032"/>
              <a:gd name="T2" fmla="*/ 129676 w 2313967"/>
              <a:gd name="T3" fmla="*/ 15877 h 288032"/>
              <a:gd name="T4" fmla="*/ 427230 w 2313967"/>
              <a:gd name="T5" fmla="*/ 15877 h 288032"/>
              <a:gd name="T6" fmla="*/ 427230 w 2313967"/>
              <a:gd name="T7" fmla="*/ 21169 h 288032"/>
              <a:gd name="T8" fmla="*/ 138842 w 2313967"/>
              <a:gd name="T9" fmla="*/ 21169 h 288032"/>
              <a:gd name="T10" fmla="*/ 65513 w 2313967"/>
              <a:gd name="T11" fmla="*/ 21169 h 288032"/>
              <a:gd name="T12" fmla="*/ 0 w 2313967"/>
              <a:gd name="T13" fmla="*/ 21169 h 288032"/>
              <a:gd name="T14" fmla="*/ 0 w 2313967"/>
              <a:gd name="T15" fmla="*/ 15877 h 288032"/>
              <a:gd name="T16" fmla="*/ 74679 w 2313967"/>
              <a:gd name="T17" fmla="*/ 1587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38" name="等腰三角形 1"/>
          <p:cNvSpPr>
            <a:spLocks/>
          </p:cNvSpPr>
          <p:nvPr/>
        </p:nvSpPr>
        <p:spPr bwMode="auto">
          <a:xfrm flipV="1">
            <a:off x="5839678" y="1725139"/>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40" name="等腰三角形 1"/>
          <p:cNvSpPr>
            <a:spLocks/>
          </p:cNvSpPr>
          <p:nvPr/>
        </p:nvSpPr>
        <p:spPr bwMode="auto">
          <a:xfrm>
            <a:off x="4074785" y="4129097"/>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42" name="等腰三角形 1"/>
          <p:cNvSpPr>
            <a:spLocks/>
          </p:cNvSpPr>
          <p:nvPr/>
        </p:nvSpPr>
        <p:spPr bwMode="auto">
          <a:xfrm>
            <a:off x="2050085" y="4376960"/>
            <a:ext cx="1237814" cy="116465"/>
          </a:xfrm>
          <a:custGeom>
            <a:avLst/>
            <a:gdLst>
              <a:gd name="T0" fmla="*/ 101809 w 2313967"/>
              <a:gd name="T1" fmla="*/ 0 h 288032"/>
              <a:gd name="T2" fmla="*/ 129208 w 2313967"/>
              <a:gd name="T3" fmla="*/ 17163 h 288032"/>
              <a:gd name="T4" fmla="*/ 425687 w 2313967"/>
              <a:gd name="T5" fmla="*/ 17163 h 288032"/>
              <a:gd name="T6" fmla="*/ 425687 w 2313967"/>
              <a:gd name="T7" fmla="*/ 22884 h 288032"/>
              <a:gd name="T8" fmla="*/ 138341 w 2313967"/>
              <a:gd name="T9" fmla="*/ 22884 h 288032"/>
              <a:gd name="T10" fmla="*/ 65276 w 2313967"/>
              <a:gd name="T11" fmla="*/ 22884 h 288032"/>
              <a:gd name="T12" fmla="*/ 0 w 2313967"/>
              <a:gd name="T13" fmla="*/ 22884 h 288032"/>
              <a:gd name="T14" fmla="*/ 0 w 2313967"/>
              <a:gd name="T15" fmla="*/ 17163 h 288032"/>
              <a:gd name="T16" fmla="*/ 74409 w 2313967"/>
              <a:gd name="T17" fmla="*/ 17163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sp>
        <p:nvSpPr>
          <p:cNvPr id="95263" name="Text Box 31"/>
          <p:cNvSpPr txBox="1">
            <a:spLocks noChangeArrowheads="1"/>
          </p:cNvSpPr>
          <p:nvPr/>
        </p:nvSpPr>
        <p:spPr bwMode="auto">
          <a:xfrm>
            <a:off x="3353598" y="1014405"/>
            <a:ext cx="1421471" cy="461665"/>
          </a:xfrm>
          <a:prstGeom prst="rect">
            <a:avLst/>
          </a:prstGeom>
          <a:noFill/>
          <a:ln w="9525">
            <a:noFill/>
            <a:miter lim="800000"/>
            <a:headEnd/>
            <a:tailEnd/>
          </a:ln>
        </p:spPr>
        <p:txBody>
          <a:bodyPr>
            <a:spAutoFit/>
          </a:bodyPr>
          <a:lstStyle/>
          <a:p>
            <a:pPr lvl="0" defTabSz="860085">
              <a:spcBef>
                <a:spcPct val="50000"/>
              </a:spcBef>
              <a:defRPr/>
            </a:pPr>
            <a:r>
              <a:rPr lang="en-US" altLang="zh-CN" sz="1200" dirty="0">
                <a:solidFill>
                  <a:srgbClr val="808080"/>
                </a:solidFill>
                <a:latin typeface="+mj-lt"/>
                <a:ea typeface="微软雅黑"/>
              </a:rPr>
              <a:t>You have to be signed in to you</a:t>
            </a:r>
            <a:endParaRPr kumimoji="0" lang="zh-CN" altLang="en-US" sz="1200" b="0" i="0" u="none" strike="noStrike" kern="1200" cap="none" spc="0" normalizeH="0" baseline="0" noProof="0" dirty="0">
              <a:ln>
                <a:noFill/>
              </a:ln>
              <a:solidFill>
                <a:srgbClr val="808080"/>
              </a:solidFill>
              <a:effectLst/>
              <a:uLnTx/>
              <a:uFillTx/>
              <a:latin typeface="+mj-lt"/>
              <a:ea typeface="微软雅黑"/>
            </a:endParaRPr>
          </a:p>
        </p:txBody>
      </p:sp>
      <p:sp>
        <p:nvSpPr>
          <p:cNvPr id="95264" name="Text Box 32"/>
          <p:cNvSpPr txBox="1">
            <a:spLocks noChangeArrowheads="1"/>
          </p:cNvSpPr>
          <p:nvPr/>
        </p:nvSpPr>
        <p:spPr bwMode="auto">
          <a:xfrm>
            <a:off x="5724707" y="1317514"/>
            <a:ext cx="1421471" cy="461665"/>
          </a:xfrm>
          <a:prstGeom prst="rect">
            <a:avLst/>
          </a:prstGeom>
          <a:noFill/>
          <a:ln w="9525">
            <a:noFill/>
            <a:miter lim="800000"/>
            <a:headEnd/>
            <a:tailEnd/>
          </a:ln>
        </p:spPr>
        <p:txBody>
          <a:bodyPr>
            <a:spAutoFit/>
          </a:bodyPr>
          <a:lstStyle/>
          <a:p>
            <a:pPr lvl="0" defTabSz="860085">
              <a:spcBef>
                <a:spcPct val="50000"/>
              </a:spcBef>
              <a:defRPr/>
            </a:pPr>
            <a:r>
              <a:rPr lang="en-US" altLang="zh-CN" sz="1200" dirty="0">
                <a:solidFill>
                  <a:srgbClr val="808080"/>
                </a:solidFill>
                <a:latin typeface="+mj-lt"/>
                <a:ea typeface="微软雅黑"/>
              </a:rPr>
              <a:t>You have to be signed in to you</a:t>
            </a:r>
            <a:endParaRPr kumimoji="0" lang="zh-CN" altLang="en-US" sz="1200" b="0" i="0" u="none" strike="noStrike" kern="1200" cap="none" spc="0" normalizeH="0" baseline="0" noProof="0" dirty="0">
              <a:ln>
                <a:noFill/>
              </a:ln>
              <a:solidFill>
                <a:srgbClr val="808080"/>
              </a:solidFill>
              <a:effectLst/>
              <a:uLnTx/>
              <a:uFillTx/>
              <a:latin typeface="+mj-lt"/>
              <a:ea typeface="微软雅黑"/>
            </a:endParaRPr>
          </a:p>
        </p:txBody>
      </p:sp>
      <p:sp>
        <p:nvSpPr>
          <p:cNvPr id="95265" name="Text Box 33"/>
          <p:cNvSpPr txBox="1">
            <a:spLocks noChangeArrowheads="1"/>
          </p:cNvSpPr>
          <p:nvPr/>
        </p:nvSpPr>
        <p:spPr bwMode="auto">
          <a:xfrm>
            <a:off x="1930635" y="4500892"/>
            <a:ext cx="1421471" cy="461665"/>
          </a:xfrm>
          <a:prstGeom prst="rect">
            <a:avLst/>
          </a:prstGeom>
          <a:noFill/>
          <a:ln w="9525">
            <a:noFill/>
            <a:miter lim="800000"/>
            <a:headEnd/>
            <a:tailEnd/>
          </a:ln>
        </p:spPr>
        <p:txBody>
          <a:bodyPr>
            <a:spAutoFit/>
          </a:bodyPr>
          <a:lstStyle/>
          <a:p>
            <a:pPr lvl="0" defTabSz="860085">
              <a:spcBef>
                <a:spcPct val="50000"/>
              </a:spcBef>
              <a:defRPr/>
            </a:pPr>
            <a:r>
              <a:rPr lang="en-US" altLang="zh-CN" sz="1200" dirty="0">
                <a:solidFill>
                  <a:srgbClr val="808080"/>
                </a:solidFill>
                <a:latin typeface="+mj-lt"/>
                <a:ea typeface="微软雅黑"/>
              </a:rPr>
              <a:t>Google account. in PowerPoint. </a:t>
            </a:r>
            <a:endParaRPr kumimoji="0" lang="zh-CN" altLang="en-US" sz="1200" b="0" i="0" u="none" strike="noStrike" kern="1200" cap="none" spc="0" normalizeH="0" baseline="0" noProof="0" dirty="0">
              <a:ln>
                <a:noFill/>
              </a:ln>
              <a:solidFill>
                <a:srgbClr val="808080"/>
              </a:solidFill>
              <a:effectLst/>
              <a:uLnTx/>
              <a:uFillTx/>
              <a:latin typeface="+mj-lt"/>
              <a:ea typeface="微软雅黑"/>
            </a:endParaRPr>
          </a:p>
        </p:txBody>
      </p:sp>
      <p:sp>
        <p:nvSpPr>
          <p:cNvPr id="95266" name="Text Box 34"/>
          <p:cNvSpPr txBox="1">
            <a:spLocks noChangeArrowheads="1"/>
          </p:cNvSpPr>
          <p:nvPr/>
        </p:nvSpPr>
        <p:spPr bwMode="auto">
          <a:xfrm>
            <a:off x="3962800" y="4264975"/>
            <a:ext cx="1421471" cy="461665"/>
          </a:xfrm>
          <a:prstGeom prst="rect">
            <a:avLst/>
          </a:prstGeom>
          <a:noFill/>
          <a:ln w="9525">
            <a:noFill/>
            <a:miter lim="800000"/>
            <a:headEnd/>
            <a:tailEnd/>
          </a:ln>
        </p:spPr>
        <p:txBody>
          <a:bodyPr>
            <a:spAutoFit/>
          </a:bodyPr>
          <a:lstStyle/>
          <a:p>
            <a:pPr lvl="0" defTabSz="860085">
              <a:spcBef>
                <a:spcPct val="50000"/>
              </a:spcBef>
              <a:defRPr/>
            </a:pPr>
            <a:r>
              <a:rPr lang="en-US" altLang="zh-CN" sz="1200" dirty="0">
                <a:solidFill>
                  <a:srgbClr val="808080"/>
                </a:solidFill>
                <a:latin typeface="+mj-lt"/>
                <a:ea typeface="微软雅黑"/>
              </a:rPr>
              <a:t>Google account. in PowerPoint. </a:t>
            </a:r>
            <a:endParaRPr kumimoji="0" lang="zh-CN" altLang="en-US" sz="1200" b="0" i="0" u="none" strike="noStrike" kern="1200" cap="none" spc="0" normalizeH="0" baseline="0" noProof="0" dirty="0">
              <a:ln>
                <a:noFill/>
              </a:ln>
              <a:solidFill>
                <a:srgbClr val="808080"/>
              </a:solidFill>
              <a:effectLst/>
              <a:uLnTx/>
              <a:uFillTx/>
              <a:latin typeface="+mj-lt"/>
              <a:ea typeface="微软雅黑"/>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3506899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524498" y="3180954"/>
            <a:ext cx="1218404" cy="1218404"/>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mj-lt"/>
                <a:ea typeface="微软雅黑"/>
                <a:cs typeface="+mn-cs"/>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grpSp>
      <p:cxnSp>
        <p:nvCxnSpPr>
          <p:cNvPr id="2048" name="直接连接符 2047"/>
          <p:cNvCxnSpPr/>
          <p:nvPr/>
        </p:nvCxnSpPr>
        <p:spPr>
          <a:xfrm flipH="1">
            <a:off x="2822039"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577974"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3797807" y="3086139"/>
            <a:ext cx="156033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177406" y="3315336"/>
            <a:ext cx="156033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321154" y="3315336"/>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423537" y="3598119"/>
            <a:ext cx="1397874" cy="322073"/>
          </a:xfrm>
          <a:prstGeom prst="rect">
            <a:avLst/>
          </a:prstGeom>
          <a:noFill/>
          <a:ln w="9525">
            <a:noFill/>
            <a:miter lim="800000"/>
            <a:headEnd/>
            <a:tailEnd/>
          </a:ln>
        </p:spPr>
        <p:txBody>
          <a:bodyPr wrap="square" lIns="105601" tIns="52799" rIns="105601" bIns="52799">
            <a:spAutoFit/>
          </a:bodyPr>
          <a:lstStyle/>
          <a:p>
            <a:pPr lvl="0" algn="ctr">
              <a:defRPr/>
            </a:pPr>
            <a:r>
              <a:rPr lang="tr-TR" altLang="zh-CN" sz="1400" b="1" dirty="0" err="1">
                <a:solidFill>
                  <a:srgbClr val="FFFFFF"/>
                </a:solidFill>
                <a:latin typeface="+mj-lt"/>
                <a:ea typeface="微软雅黑"/>
              </a:rPr>
              <a:t>Conferences</a:t>
            </a:r>
            <a:endParaRPr kumimoji="0" lang="zh-CN" altLang="en-US" sz="1400" b="1" i="0" u="none" strike="noStrike" kern="1200" cap="none" spc="0" normalizeH="0" baseline="0" noProof="0" dirty="0">
              <a:ln>
                <a:noFill/>
              </a:ln>
              <a:solidFill>
                <a:srgbClr val="FFFFFF"/>
              </a:solidFill>
              <a:effectLst/>
              <a:uLnTx/>
              <a:uFillTx/>
              <a:latin typeface="+mj-lt"/>
              <a:ea typeface="微软雅黑"/>
            </a:endParaRPr>
          </a:p>
        </p:txBody>
      </p:sp>
      <p:grpSp>
        <p:nvGrpSpPr>
          <p:cNvPr id="60441" name="Group 25"/>
          <p:cNvGrpSpPr>
            <a:grpSpLocks/>
          </p:cNvGrpSpPr>
          <p:nvPr/>
        </p:nvGrpSpPr>
        <p:grpSpPr bwMode="auto">
          <a:xfrm>
            <a:off x="3538746" y="3384021"/>
            <a:ext cx="1981400" cy="1761907"/>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mj-lt"/>
                <a:ea typeface="微软雅黑"/>
                <a:cs typeface="+mn-cs"/>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mj-lt"/>
                <a:ea typeface="微软雅黑"/>
                <a:cs typeface="+mn-cs"/>
              </a:endParaRPr>
            </a:p>
          </p:txBody>
        </p:sp>
      </p:grpSp>
      <p:sp>
        <p:nvSpPr>
          <p:cNvPr id="29" name="Rectangle 11"/>
          <p:cNvSpPr>
            <a:spLocks noChangeArrowheads="1"/>
          </p:cNvSpPr>
          <p:nvPr/>
        </p:nvSpPr>
        <p:spPr bwMode="gray">
          <a:xfrm>
            <a:off x="3580692" y="3942434"/>
            <a:ext cx="1888496" cy="613373"/>
          </a:xfrm>
          <a:prstGeom prst="rect">
            <a:avLst/>
          </a:prstGeom>
          <a:noFill/>
          <a:ln w="9525">
            <a:noFill/>
            <a:miter lim="800000"/>
            <a:headEnd/>
            <a:tailEnd/>
          </a:ln>
        </p:spPr>
        <p:txBody>
          <a:bodyPr wrap="square">
            <a:spAutoFit/>
          </a:bodyPr>
          <a:lstStyle/>
          <a:p>
            <a:pPr lvl="0" algn="ctr">
              <a:defRPr/>
            </a:pPr>
            <a:r>
              <a:rPr lang="tr-TR" altLang="zh-CN" sz="3386" b="1" dirty="0" err="1">
                <a:solidFill>
                  <a:srgbClr val="00A800"/>
                </a:solidFill>
                <a:latin typeface="+mj-lt"/>
                <a:ea typeface="微软雅黑"/>
              </a:rPr>
              <a:t>Organic</a:t>
            </a:r>
            <a:endParaRPr kumimoji="0" lang="zh-CN" altLang="en-US" sz="3386" b="1" i="0" u="none" strike="noStrike" kern="1200" cap="none" spc="0" normalizeH="0" baseline="0" noProof="0" dirty="0">
              <a:ln>
                <a:noFill/>
              </a:ln>
              <a:solidFill>
                <a:srgbClr val="00A800"/>
              </a:solidFill>
              <a:effectLst/>
              <a:uLnTx/>
              <a:uFillTx/>
              <a:latin typeface="+mj-lt"/>
              <a:ea typeface="微软雅黑"/>
            </a:endParaRPr>
          </a:p>
        </p:txBody>
      </p:sp>
      <p:sp>
        <p:nvSpPr>
          <p:cNvPr id="59402" name="TextBox 59"/>
          <p:cNvSpPr txBox="1">
            <a:spLocks noChangeArrowheads="1"/>
          </p:cNvSpPr>
          <p:nvPr/>
        </p:nvSpPr>
        <p:spPr bwMode="auto">
          <a:xfrm>
            <a:off x="728653" y="1083090"/>
            <a:ext cx="2724984" cy="461665"/>
          </a:xfrm>
          <a:prstGeom prst="rect">
            <a:avLst/>
          </a:prstGeom>
          <a:noFill/>
          <a:ln w="9525">
            <a:noFill/>
            <a:miter lim="800000"/>
            <a:headEnd/>
            <a:tailEnd/>
          </a:ln>
        </p:spPr>
        <p:txBody>
          <a:bodyPr lIns="0" tIns="0" rIns="0" bIns="0">
            <a:spAutoFit/>
          </a:bodyPr>
          <a:lstStyle/>
          <a:p>
            <a:pPr lvl="0" algn="just">
              <a:lnSpc>
                <a:spcPts val="1223"/>
              </a:lnSpc>
              <a:defRPr/>
            </a:pPr>
            <a:r>
              <a:rPr lang="en-US" altLang="zh-CN" sz="1200" dirty="0">
                <a:solidFill>
                  <a:srgbClr val="808080"/>
                </a:solidFill>
                <a:latin typeface="+mj-lt"/>
                <a:ea typeface="微软雅黑"/>
              </a:rPr>
              <a:t>Is the color of gold, butter  and ripe lemons. In the  spectrum of visible light,  yellow is found between  green and orange.</a:t>
            </a:r>
            <a:endParaRPr kumimoji="0" lang="en-US" altLang="zh-CN" sz="1200" b="0" i="0" u="none" strike="noStrike" kern="1200" cap="none" spc="0" normalizeH="0" baseline="0" noProof="0" dirty="0">
              <a:ln>
                <a:noFill/>
              </a:ln>
              <a:solidFill>
                <a:srgbClr val="808080"/>
              </a:solidFill>
              <a:effectLst/>
              <a:uLnTx/>
              <a:uFillTx/>
              <a:latin typeface="+mj-lt"/>
              <a:ea typeface="微软雅黑"/>
            </a:endParaRPr>
          </a:p>
        </p:txBody>
      </p:sp>
      <p:sp>
        <p:nvSpPr>
          <p:cNvPr id="2049" name="矩形 2048"/>
          <p:cNvSpPr/>
          <p:nvPr/>
        </p:nvSpPr>
        <p:spPr>
          <a:xfrm>
            <a:off x="539025" y="1101006"/>
            <a:ext cx="120944" cy="1075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mj-lt"/>
              <a:ea typeface="微软雅黑"/>
              <a:cs typeface="+mn-cs"/>
            </a:endParaRPr>
          </a:p>
        </p:txBody>
      </p:sp>
      <p:grpSp>
        <p:nvGrpSpPr>
          <p:cNvPr id="60460" name="Group 44"/>
          <p:cNvGrpSpPr>
            <a:grpSpLocks/>
          </p:cNvGrpSpPr>
          <p:nvPr/>
        </p:nvGrpSpPr>
        <p:grpSpPr bwMode="auto">
          <a:xfrm>
            <a:off x="2336767" y="1690798"/>
            <a:ext cx="1218404" cy="1218404"/>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mj-lt"/>
                <a:ea typeface="微软雅黑"/>
                <a:cs typeface="+mn-cs"/>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grpSp>
      <p:sp>
        <p:nvSpPr>
          <p:cNvPr id="4" name="TextBox 22"/>
          <p:cNvSpPr txBox="1">
            <a:spLocks noChangeArrowheads="1"/>
          </p:cNvSpPr>
          <p:nvPr/>
        </p:nvSpPr>
        <p:spPr bwMode="auto">
          <a:xfrm>
            <a:off x="2284253" y="2109610"/>
            <a:ext cx="1315059" cy="322073"/>
          </a:xfrm>
          <a:prstGeom prst="rect">
            <a:avLst/>
          </a:prstGeom>
          <a:noFill/>
          <a:ln w="9525">
            <a:noFill/>
            <a:miter lim="800000"/>
            <a:headEnd/>
            <a:tailEnd/>
          </a:ln>
        </p:spPr>
        <p:txBody>
          <a:bodyPr wrap="square" lIns="105601" tIns="52799" rIns="105601" bIns="52799">
            <a:spAutoFit/>
          </a:bodyPr>
          <a:lstStyle/>
          <a:p>
            <a:pPr lvl="0" algn="ctr">
              <a:defRPr/>
            </a:pPr>
            <a:r>
              <a:rPr lang="tr-TR" altLang="zh-CN" sz="1400" b="1" dirty="0" err="1">
                <a:solidFill>
                  <a:srgbClr val="FFFFFF"/>
                </a:solidFill>
                <a:latin typeface="+mj-lt"/>
                <a:ea typeface="微软雅黑"/>
              </a:rPr>
              <a:t>Partnerships</a:t>
            </a:r>
            <a:endParaRPr kumimoji="0" lang="zh-CN" altLang="en-US" sz="1400" b="1" i="0" u="none" strike="noStrike" kern="1200" cap="none" spc="0" normalizeH="0" baseline="0" noProof="0" dirty="0">
              <a:ln>
                <a:noFill/>
              </a:ln>
              <a:solidFill>
                <a:srgbClr val="FFFFFF"/>
              </a:solidFill>
              <a:effectLst/>
              <a:uLnTx/>
              <a:uFillTx/>
              <a:latin typeface="+mj-lt"/>
              <a:ea typeface="微软雅黑"/>
            </a:endParaRPr>
          </a:p>
        </p:txBody>
      </p:sp>
      <p:grpSp>
        <p:nvGrpSpPr>
          <p:cNvPr id="60464" name="Group 48"/>
          <p:cNvGrpSpPr>
            <a:grpSpLocks/>
          </p:cNvGrpSpPr>
          <p:nvPr/>
        </p:nvGrpSpPr>
        <p:grpSpPr bwMode="auto">
          <a:xfrm>
            <a:off x="4029990" y="945719"/>
            <a:ext cx="1218404" cy="1218404"/>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mj-lt"/>
                <a:ea typeface="微软雅黑"/>
                <a:cs typeface="+mn-cs"/>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grpSp>
      <p:sp>
        <p:nvSpPr>
          <p:cNvPr id="7" name="TextBox 22"/>
          <p:cNvSpPr txBox="1">
            <a:spLocks noChangeArrowheads="1"/>
          </p:cNvSpPr>
          <p:nvPr/>
        </p:nvSpPr>
        <p:spPr bwMode="auto">
          <a:xfrm>
            <a:off x="4029990" y="1353316"/>
            <a:ext cx="1246583" cy="322073"/>
          </a:xfrm>
          <a:prstGeom prst="rect">
            <a:avLst/>
          </a:prstGeom>
          <a:noFill/>
          <a:ln w="9525">
            <a:noFill/>
            <a:miter lim="800000"/>
            <a:headEnd/>
            <a:tailEnd/>
          </a:ln>
        </p:spPr>
        <p:txBody>
          <a:bodyPr wrap="square" lIns="105601" tIns="52799" rIns="105601" bIns="52799">
            <a:spAutoFit/>
          </a:bodyPr>
          <a:lstStyle/>
          <a:p>
            <a:pPr lvl="0" algn="ctr">
              <a:defRPr/>
            </a:pPr>
            <a:r>
              <a:rPr lang="tr-TR" altLang="zh-CN" sz="1400" b="1" dirty="0" err="1">
                <a:solidFill>
                  <a:srgbClr val="FFFFFF"/>
                </a:solidFill>
                <a:latin typeface="+mj-lt"/>
                <a:ea typeface="微软雅黑"/>
              </a:rPr>
              <a:t>Campaign</a:t>
            </a:r>
            <a:endParaRPr kumimoji="0" lang="zh-CN" altLang="en-US" sz="1400" b="1" i="0" u="none" strike="noStrike" kern="1200" cap="none" spc="0" normalizeH="0" baseline="0" noProof="0" dirty="0">
              <a:ln>
                <a:noFill/>
              </a:ln>
              <a:solidFill>
                <a:srgbClr val="FFFFFF"/>
              </a:solidFill>
              <a:effectLst/>
              <a:uLnTx/>
              <a:uFillTx/>
              <a:latin typeface="+mj-lt"/>
              <a:ea typeface="微软雅黑"/>
            </a:endParaRPr>
          </a:p>
        </p:txBody>
      </p:sp>
      <p:grpSp>
        <p:nvGrpSpPr>
          <p:cNvPr id="60468" name="Group 52"/>
          <p:cNvGrpSpPr>
            <a:grpSpLocks/>
          </p:cNvGrpSpPr>
          <p:nvPr/>
        </p:nvGrpSpPr>
        <p:grpSpPr bwMode="auto">
          <a:xfrm>
            <a:off x="5656021" y="1556415"/>
            <a:ext cx="1218404" cy="1218404"/>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mj-lt"/>
                <a:ea typeface="微软雅黑"/>
                <a:cs typeface="+mn-cs"/>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grpSp>
      <p:sp>
        <p:nvSpPr>
          <p:cNvPr id="10" name="TextBox 22"/>
          <p:cNvSpPr txBox="1">
            <a:spLocks noChangeArrowheads="1"/>
          </p:cNvSpPr>
          <p:nvPr/>
        </p:nvSpPr>
        <p:spPr bwMode="auto">
          <a:xfrm>
            <a:off x="5848639" y="1962551"/>
            <a:ext cx="891405" cy="322073"/>
          </a:xfrm>
          <a:prstGeom prst="rect">
            <a:avLst/>
          </a:prstGeom>
          <a:noFill/>
          <a:ln w="9525">
            <a:noFill/>
            <a:miter lim="800000"/>
            <a:headEnd/>
            <a:tailEnd/>
          </a:ln>
        </p:spPr>
        <p:txBody>
          <a:bodyPr lIns="105601" tIns="52799" rIns="105601" bIns="52799">
            <a:spAutoFit/>
          </a:bodyPr>
          <a:lstStyle/>
          <a:p>
            <a:pPr lvl="0" algn="ctr">
              <a:defRPr/>
            </a:pPr>
            <a:r>
              <a:rPr lang="tr-TR" altLang="zh-CN" sz="1400" b="1" dirty="0" err="1">
                <a:solidFill>
                  <a:srgbClr val="FFFFFF"/>
                </a:solidFill>
                <a:latin typeface="+mj-lt"/>
                <a:ea typeface="微软雅黑"/>
              </a:rPr>
              <a:t>Social</a:t>
            </a:r>
            <a:endParaRPr kumimoji="0" lang="zh-CN" altLang="en-US" sz="1400" b="1" i="0" u="none" strike="noStrike" kern="1200" cap="none" spc="0" normalizeH="0" baseline="0" noProof="0" dirty="0">
              <a:ln>
                <a:noFill/>
              </a:ln>
              <a:solidFill>
                <a:srgbClr val="FFFFFF"/>
              </a:solidFill>
              <a:effectLst/>
              <a:uLnTx/>
              <a:uFillTx/>
              <a:latin typeface="+mj-lt"/>
              <a:ea typeface="微软雅黑"/>
            </a:endParaRPr>
          </a:p>
        </p:txBody>
      </p:sp>
      <p:grpSp>
        <p:nvGrpSpPr>
          <p:cNvPr id="60472" name="Group 56"/>
          <p:cNvGrpSpPr>
            <a:grpSpLocks/>
          </p:cNvGrpSpPr>
          <p:nvPr/>
        </p:nvGrpSpPr>
        <p:grpSpPr bwMode="auto">
          <a:xfrm>
            <a:off x="6401099" y="3249637"/>
            <a:ext cx="1218404" cy="1218404"/>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mj-lt"/>
                <a:ea typeface="微软雅黑"/>
                <a:cs typeface="+mn-cs"/>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mj-lt"/>
                <a:ea typeface="微软雅黑"/>
                <a:cs typeface="+mn-cs"/>
              </a:endParaRPr>
            </a:p>
          </p:txBody>
        </p:sp>
      </p:grpSp>
      <p:sp>
        <p:nvSpPr>
          <p:cNvPr id="11" name="TextBox 22"/>
          <p:cNvSpPr txBox="1">
            <a:spLocks noChangeArrowheads="1"/>
          </p:cNvSpPr>
          <p:nvPr/>
        </p:nvSpPr>
        <p:spPr bwMode="auto">
          <a:xfrm>
            <a:off x="6592224" y="3655773"/>
            <a:ext cx="891405" cy="322073"/>
          </a:xfrm>
          <a:prstGeom prst="rect">
            <a:avLst/>
          </a:prstGeom>
          <a:noFill/>
          <a:ln w="9525">
            <a:noFill/>
            <a:miter lim="800000"/>
            <a:headEnd/>
            <a:tailEnd/>
          </a:ln>
        </p:spPr>
        <p:txBody>
          <a:bodyPr lIns="105601" tIns="52799" rIns="105601" bIns="52799">
            <a:spAutoFit/>
          </a:bodyPr>
          <a:lstStyle/>
          <a:p>
            <a:pPr lvl="0" algn="ctr">
              <a:defRPr/>
            </a:pPr>
            <a:r>
              <a:rPr lang="tr-TR" altLang="zh-CN" sz="1400" b="1" dirty="0">
                <a:solidFill>
                  <a:srgbClr val="FFFFFF"/>
                </a:solidFill>
                <a:latin typeface="+mj-lt"/>
                <a:ea typeface="微软雅黑"/>
              </a:rPr>
              <a:t>Media</a:t>
            </a:r>
            <a:endParaRPr kumimoji="0" lang="zh-CN" altLang="en-US" sz="1400" b="1" i="0" u="none" strike="noStrike" kern="1200" cap="none" spc="0" normalizeH="0" baseline="0" noProof="0" dirty="0">
              <a:ln>
                <a:noFill/>
              </a:ln>
              <a:solidFill>
                <a:srgbClr val="FFFFFF"/>
              </a:solidFill>
              <a:effectLst/>
              <a:uLnTx/>
              <a:uFillTx/>
              <a:latin typeface="+mj-lt"/>
              <a:ea typeface="微软雅黑"/>
            </a:endParaRPr>
          </a:p>
        </p:txBody>
      </p:sp>
      <p:sp>
        <p:nvSpPr>
          <p:cNvPr id="12" name="标题 1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9134634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1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741"/>
            <a:ext cx="9144000" cy="5148241"/>
          </a:xfrm>
          <a:prstGeom prst="rect">
            <a:avLst/>
          </a:prstGeom>
        </p:spPr>
      </p:pic>
      <p:grpSp>
        <p:nvGrpSpPr>
          <p:cNvPr id="9" name="组合 17"/>
          <p:cNvGrpSpPr>
            <a:grpSpLocks/>
          </p:cNvGrpSpPr>
          <p:nvPr/>
        </p:nvGrpSpPr>
        <p:grpSpPr bwMode="auto">
          <a:xfrm>
            <a:off x="3924982" y="1400441"/>
            <a:ext cx="1294039" cy="1242272"/>
            <a:chOff x="1581150" y="2181225"/>
            <a:chExt cx="720000" cy="737465"/>
          </a:xfrm>
        </p:grpSpPr>
        <p:sp>
          <p:nvSpPr>
            <p:cNvPr id="10"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mj-lt"/>
                <a:ea typeface="微软雅黑" pitchFamily="34" charset="-122"/>
                <a:cs typeface="+mn-cs"/>
              </a:endParaRPr>
            </a:p>
          </p:txBody>
        </p:sp>
        <p:sp>
          <p:nvSpPr>
            <p:cNvPr id="11" name="文本框 16"/>
            <p:cNvSpPr txBox="1">
              <a:spLocks noChangeArrowheads="1"/>
            </p:cNvSpPr>
            <p:nvPr/>
          </p:nvSpPr>
          <p:spPr bwMode="auto">
            <a:xfrm>
              <a:off x="1771934" y="2217426"/>
              <a:ext cx="338430" cy="701264"/>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lang="tr-TR" altLang="zh-CN" sz="7200" kern="0" dirty="0">
                  <a:solidFill>
                    <a:srgbClr val="00A800"/>
                  </a:solidFill>
                  <a:latin typeface="+mj-lt"/>
                  <a:ea typeface="微软雅黑" pitchFamily="34" charset="-122"/>
                </a:rPr>
                <a:t>2</a:t>
              </a:r>
              <a:endParaRPr kumimoji="0" lang="zh-CN" altLang="en-US" sz="7200" b="0" i="0" u="none" strike="noStrike" kern="0" cap="none" spc="0" normalizeH="0" baseline="0" noProof="0" dirty="0">
                <a:ln>
                  <a:noFill/>
                </a:ln>
                <a:solidFill>
                  <a:srgbClr val="00A800"/>
                </a:solidFill>
                <a:effectLst/>
                <a:uLnTx/>
                <a:uFillTx/>
                <a:latin typeface="+mj-lt"/>
                <a:ea typeface="微软雅黑" pitchFamily="34" charset="-122"/>
                <a:cs typeface="+mn-cs"/>
              </a:endParaRPr>
            </a:p>
          </p:txBody>
        </p:sp>
      </p:grpSp>
      <p:sp>
        <p:nvSpPr>
          <p:cNvPr id="12" name="文本框 18"/>
          <p:cNvSpPr txBox="1">
            <a:spLocks noChangeArrowheads="1"/>
          </p:cNvSpPr>
          <p:nvPr/>
        </p:nvSpPr>
        <p:spPr bwMode="auto">
          <a:xfrm>
            <a:off x="156755" y="3055499"/>
            <a:ext cx="8895806" cy="565737"/>
          </a:xfrm>
          <a:prstGeom prst="rect">
            <a:avLst/>
          </a:prstGeom>
          <a:noFill/>
          <a:ln w="9525">
            <a:noFill/>
            <a:miter lim="800000"/>
            <a:headEnd/>
            <a:tailEnd/>
          </a:ln>
        </p:spPr>
        <p:txBody>
          <a:bodyPr wrap="square" lIns="72585" tIns="36293" rIns="72585" bIns="36293">
            <a:spAutoFit/>
          </a:bodyPr>
          <a:lstStyle/>
          <a:p>
            <a:pPr lvl="0" algn="ctr" defTabSz="725488" fontAlgn="base">
              <a:spcBef>
                <a:spcPct val="0"/>
              </a:spcBef>
              <a:spcAft>
                <a:spcPct val="0"/>
              </a:spcAft>
              <a:defRPr/>
            </a:pPr>
            <a:r>
              <a:rPr lang="en-US" altLang="zh-CN" sz="3200" b="1" dirty="0">
                <a:solidFill>
                  <a:srgbClr val="404040"/>
                </a:solidFill>
                <a:latin typeface="+mj-lt"/>
                <a:ea typeface="微软雅黑" pitchFamily="34" charset="-122"/>
              </a:rPr>
              <a:t>DIRECTION</a:t>
            </a:r>
            <a:endParaRPr kumimoji="0" lang="zh-CN" altLang="en-US" sz="3200" b="1" i="0" u="none" strike="noStrike" kern="1200" cap="none" spc="0" normalizeH="0" baseline="0" noProof="0" dirty="0">
              <a:ln>
                <a:noFill/>
              </a:ln>
              <a:solidFill>
                <a:srgbClr val="404040"/>
              </a:solidFill>
              <a:effectLst/>
              <a:uLnTx/>
              <a:uFillTx/>
              <a:latin typeface="+mj-lt"/>
              <a:ea typeface="微软雅黑" pitchFamily="34" charset="-122"/>
            </a:endParaRPr>
          </a:p>
        </p:txBody>
      </p:sp>
    </p:spTree>
    <p:extLst>
      <p:ext uri="{BB962C8B-B14F-4D97-AF65-F5344CB8AC3E}">
        <p14:creationId xmlns:p14="http://schemas.microsoft.com/office/powerpoint/2010/main" val="372676254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2"/>
                                        </p:tgtEl>
                                        <p:attrNameLst>
                                          <p:attrName>ppt_y</p:attrName>
                                        </p:attrNameLst>
                                      </p:cBhvr>
                                      <p:tavLst>
                                        <p:tav tm="0">
                                          <p:val>
                                            <p:strVal val="#ppt_y"/>
                                          </p:val>
                                        </p:tav>
                                        <p:tav tm="100000">
                                          <p:val>
                                            <p:strVal val="#ppt_y"/>
                                          </p:val>
                                        </p:tav>
                                      </p:tavLst>
                                    </p:anim>
                                    <p:anim calcmode="lin" valueType="num">
                                      <p:cBhvr>
                                        <p:cTn id="14"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theme/theme1.xml><?xml version="1.0" encoding="utf-8"?>
<a:theme xmlns:a="http://schemas.openxmlformats.org/drawingml/2006/main" name="World Postal Powerpoint Template, Freepptbackgrounds.net">
  <a:themeElements>
    <a:clrScheme name="">
      <a:dk1>
        <a:srgbClr val="000000"/>
      </a:dk1>
      <a:lt1>
        <a:srgbClr val="FFFFFF"/>
      </a:lt1>
      <a:dk2>
        <a:srgbClr val="009900"/>
      </a:dk2>
      <a:lt2>
        <a:srgbClr val="00A8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9">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0">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1">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3">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4">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5">
        <a:dk1>
          <a:srgbClr val="000000"/>
        </a:dk1>
        <a:lt1>
          <a:srgbClr val="FFFFFF"/>
        </a:lt1>
        <a:dk2>
          <a:srgbClr val="99CC00"/>
        </a:dk2>
        <a:lt2>
          <a:srgbClr val="00CC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6">
        <a:dk1>
          <a:srgbClr val="000000"/>
        </a:dk1>
        <a:lt1>
          <a:srgbClr val="FFFFFF"/>
        </a:lt1>
        <a:dk2>
          <a:srgbClr val="669900"/>
        </a:dk2>
        <a:lt2>
          <a:srgbClr val="008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50</TotalTime>
  <Words>1299</Words>
  <Application>Microsoft Macintosh PowerPoint</Application>
  <PresentationFormat>Ekran Gösterisi (16:9)</PresentationFormat>
  <Paragraphs>214</Paragraphs>
  <Slides>26</Slides>
  <Notes>19</Notes>
  <HiddenSlides>0</HiddenSlides>
  <MMClips>0</MMClips>
  <ScaleCrop>false</ScaleCrop>
  <HeadingPairs>
    <vt:vector size="6" baseType="variant">
      <vt:variant>
        <vt:lpstr>Kullanılan Yazı Tipleri</vt:lpstr>
      </vt:variant>
      <vt:variant>
        <vt:i4>5</vt:i4>
      </vt:variant>
      <vt:variant>
        <vt:lpstr>Tema</vt:lpstr>
      </vt:variant>
      <vt:variant>
        <vt:i4>1</vt:i4>
      </vt:variant>
      <vt:variant>
        <vt:lpstr>Slayt Başlıkları</vt:lpstr>
      </vt:variant>
      <vt:variant>
        <vt:i4>26</vt:i4>
      </vt:variant>
    </vt:vector>
  </HeadingPairs>
  <TitlesOfParts>
    <vt:vector size="32" baseType="lpstr">
      <vt:lpstr>等线</vt:lpstr>
      <vt:lpstr>Arial</vt:lpstr>
      <vt:lpstr>Calibri</vt:lpstr>
      <vt:lpstr>Gill Sans MT</vt:lpstr>
      <vt:lpstr>Wingdings</vt:lpstr>
      <vt:lpstr>World Postal Powerpoint Template, Freepptbackgrounds.net</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Freepptbackgrounds.net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World Postal Powerpoint Template</dc:title>
  <dc:subject>Powerpoint Template</dc:subject>
  <dc:creator>Freepptbackgrounds.net</dc:creator>
  <cp:keywords>World Postal Powerpoint Template</cp:keywords>
  <dc:description>World Postal Powerpoint Template_x000d_
www.freepptbackgrounds.net</dc:description>
  <cp:lastModifiedBy>Hiko ®</cp:lastModifiedBy>
  <cp:revision>20</cp:revision>
  <dcterms:created xsi:type="dcterms:W3CDTF">2016-12-25T02:27:54Z</dcterms:created>
  <dcterms:modified xsi:type="dcterms:W3CDTF">2020-04-18T11:46:14Z</dcterms:modified>
</cp:coreProperties>
</file>